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C7894A-28DD-4397-B049-CF903EEF2806}" v="1" dt="2025-11-03T01:03:26.1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BCDC0-85FC-BECD-1242-85FDCEECED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02CFF4-EFFF-2DD0-1392-CB1902FAE7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F470FA-0AEB-7DF0-1F2C-F24AB4AB1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EC4B-7B56-4810-8A71-1CC1D5B8FBDD}" type="datetimeFigureOut">
              <a:rPr lang="en-AU" smtClean="0"/>
              <a:t>3/11/2025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975EBB-2117-87A3-215D-DE6EA6F6D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D8C17-D597-928B-5773-B062ED6B3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50AA-A220-4294-B250-6F8A24ADC84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6477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403B9-CC3C-3C5B-2A34-F91F557D3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54ECC-3F40-A788-78B9-7D3E9ADCCC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166F1-7D09-60F8-4088-223EEA917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EC4B-7B56-4810-8A71-1CC1D5B8FBDD}" type="datetimeFigureOut">
              <a:rPr lang="en-AU" smtClean="0"/>
              <a:t>3/11/2025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0F7AD-8E5F-89E2-B875-609C74FB2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398C77-B366-B9FC-46F7-9E7A420B8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50AA-A220-4294-B250-6F8A24ADC84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64682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38F58-7B45-41B7-C568-B8E58FFCF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A55114-7431-B87C-9CE8-EC05E73F02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6DCD23-FAF9-811D-E12B-DBFAC482D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EC4B-7B56-4810-8A71-1CC1D5B8FBDD}" type="datetimeFigureOut">
              <a:rPr lang="en-AU" smtClean="0"/>
              <a:t>3/11/2025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24B35C-01A4-2862-F642-9A1BA4389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0350E3-048A-5F0E-82CA-3240C6BF1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50AA-A220-4294-B250-6F8A24ADC84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72432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0EE18-75BB-5623-450B-7054BCC80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E72B4-E22E-12A5-D93D-ED13A93282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2A43A0-771A-F130-6AB4-62785951D1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8E37A8-642D-19D9-F70F-05610D33B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EC4B-7B56-4810-8A71-1CC1D5B8FBDD}" type="datetimeFigureOut">
              <a:rPr lang="en-AU" smtClean="0"/>
              <a:t>3/11/2025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909959-7E05-BC76-B1B8-3AF2B239D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AD045D-DC37-D5AC-3E4C-914819AAF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50AA-A220-4294-B250-6F8A24ADC84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7693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5CC18-5454-3B6B-0F52-07315AF2D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10D95E-641B-E14F-4B1B-9EC8AC0E69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3D74FA-6448-88A7-70F2-ABC7D6721F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C2C17E-9360-2F84-F279-F03B883596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AC4C10-57F6-3F2F-E5D0-0B8702127A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4B310B-F4BB-8FF2-6BAD-F7912DD89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EC4B-7B56-4810-8A71-1CC1D5B8FBDD}" type="datetimeFigureOut">
              <a:rPr lang="en-AU" smtClean="0"/>
              <a:t>3/11/2025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A601A2-1357-C783-787E-28F90ADAA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C5F231-7E72-2C03-317A-BBC7F6A58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50AA-A220-4294-B250-6F8A24ADC84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89762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164B2-76D9-2248-6C73-1E9FFBB3F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06ECB8-DEAB-5F3A-5A12-7AF22B211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EC4B-7B56-4810-8A71-1CC1D5B8FBDD}" type="datetimeFigureOut">
              <a:rPr lang="en-AU" smtClean="0"/>
              <a:t>3/11/2025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0DA809-847C-933D-4592-3724818A0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BF63A1-C354-B450-6621-93C830B2D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50AA-A220-4294-B250-6F8A24ADC84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12849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CD00FB-B742-5195-BE93-7D95322E4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EC4B-7B56-4810-8A71-1CC1D5B8FBDD}" type="datetimeFigureOut">
              <a:rPr lang="en-AU" smtClean="0"/>
              <a:t>3/11/2025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B955E7-80E7-24B8-7CD6-A99B820DF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567C07-807F-21CC-4BB9-8AA167E78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50AA-A220-4294-B250-6F8A24ADC84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25393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83CC2-D7B4-3D2C-7EE4-4F593DB36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6910B-90C7-F6DE-1808-E06D1BE943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087F29-5FB0-8323-31B6-4237E36B17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775531-C688-6253-64BC-164CF34D2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EC4B-7B56-4810-8A71-1CC1D5B8FBDD}" type="datetimeFigureOut">
              <a:rPr lang="en-AU" smtClean="0"/>
              <a:t>3/11/2025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99B376-2D00-57C2-EFAB-B8018ACF6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F61562-9856-5056-E611-D3685893E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50AA-A220-4294-B250-6F8A24ADC84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92145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EDFC2-2CA0-D00A-0F17-F14879FAC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1CF914-FBC5-9C58-84B3-6240DBCB49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29AC0E-B458-AE30-B77F-7D2716225E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394C4D-3A10-4BF3-414F-182EA816A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EC4B-7B56-4810-8A71-1CC1D5B8FBDD}" type="datetimeFigureOut">
              <a:rPr lang="en-AU" smtClean="0"/>
              <a:t>3/11/2025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C0C5CC-9CBE-92DF-A9FB-7B63DCB39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F2E87F-E40B-6BFF-5AA1-811448EBB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50AA-A220-4294-B250-6F8A24ADC84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47578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03046-4BEF-FB14-2871-F293F602F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E0B371-F7EF-9193-B4D7-C0B810FE54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F5FCE1-76F8-EDA7-028C-8C67D609C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EC4B-7B56-4810-8A71-1CC1D5B8FBDD}" type="datetimeFigureOut">
              <a:rPr lang="en-AU" smtClean="0"/>
              <a:t>3/11/2025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6379AE-19FE-95D8-366C-52B36ED62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80DA9-2C2E-5E26-A40E-CE5BA5CAE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50AA-A220-4294-B250-6F8A24ADC84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24920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665219-DDCE-0DE0-9769-6C697BF870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22A264-6205-BE37-BF45-9A69A3C2B8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61D37E-6BDA-3B8F-8F0F-6E772BCA9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EC4B-7B56-4810-8A71-1CC1D5B8FBDD}" type="datetimeFigureOut">
              <a:rPr lang="en-AU" smtClean="0"/>
              <a:t>3/11/2025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74481-8FBE-0247-7CFC-71393BF68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0ED16C-F444-A849-3DE4-C8C35B6CF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550AA-A220-4294-B250-6F8A24ADC84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34796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DAA9B6-577C-6489-A6D4-28353DEC7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447B-326B-7325-8409-AC085AEA1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E9ACFF-121F-1279-2D07-C4DC001DB2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10EC4B-7B56-4810-8A71-1CC1D5B8FBDD}" type="datetimeFigureOut">
              <a:rPr lang="en-AU" smtClean="0"/>
              <a:t>3/11/2025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1028A4-BE69-F4E9-4DC1-1137CCAF18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1CB0EC-5D08-AAB4-F7AE-A73D856FB9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1550AA-A220-4294-B250-6F8A24ADC84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8772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screenshot of a web page&#10;&#10;AI-generated content may be incorrect.">
            <a:extLst>
              <a:ext uri="{FF2B5EF4-FFF2-40B4-BE49-F238E27FC236}">
                <a16:creationId xmlns:a16="http://schemas.microsoft.com/office/drawing/2014/main" id="{F9855682-03B6-4755-B7B9-F399B76AB6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>
            <a:fillRect/>
          </a:stretch>
        </p:blipFill>
        <p:spPr>
          <a:xfrm>
            <a:off x="20" y="0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7835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mpassionate-care-principles-template.pptx" id="{D134894D-66FF-48A1-8155-23E5B8749A7F}" vid="{850878FE-8F43-44AD-904D-BB85951143D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e035340-2944-4727-9f74-27603fa6c14a" xsi:nil="true"/>
    <lcf76f155ced4ddcb4097134ff3c332f xmlns="bbd4d8e6-3bf3-485f-a46e-f54f238957f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7372216944E1C4397E76AEB0F759C5C" ma:contentTypeVersion="17" ma:contentTypeDescription="Create a new document." ma:contentTypeScope="" ma:versionID="549f6cdba4e40d55a0c84f1e23443b86">
  <xsd:schema xmlns:xsd="http://www.w3.org/2001/XMLSchema" xmlns:xs="http://www.w3.org/2001/XMLSchema" xmlns:p="http://schemas.microsoft.com/office/2006/metadata/properties" xmlns:ns2="bbd4d8e6-3bf3-485f-a46e-f54f238957f3" xmlns:ns3="9655b9a4-b470-43c0-aa25-7cb5d837e6aa" xmlns:ns4="3e035340-2944-4727-9f74-27603fa6c14a" targetNamespace="http://schemas.microsoft.com/office/2006/metadata/properties" ma:root="true" ma:fieldsID="c1827464abf4fedc0706eefb9a9f4316" ns2:_="" ns3:_="" ns4:_="">
    <xsd:import namespace="bbd4d8e6-3bf3-485f-a46e-f54f238957f3"/>
    <xsd:import namespace="9655b9a4-b470-43c0-aa25-7cb5d837e6aa"/>
    <xsd:import namespace="3e035340-2944-4727-9f74-27603fa6c14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d4d8e6-3bf3-485f-a46e-f54f238957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98e950ff-f1bc-4f65-9ab7-38c216eebbc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55b9a4-b470-43c0-aa25-7cb5d837e6a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035340-2944-4727-9f74-27603fa6c14a" elementFormDefault="qualified">
    <xsd:import namespace="http://schemas.microsoft.com/office/2006/documentManagement/types"/>
    <xsd:import namespace="http://schemas.microsoft.com/office/infopath/2007/PartnerControls"/>
    <xsd:element name="TaxCatchAll" ma:index="22" nillable="true" ma:displayName="Taxonomy Catch All Column" ma:hidden="true" ma:list="{90dda364-7c3b-4568-8643-2c9eafb24e6a}" ma:internalName="TaxCatchAll" ma:showField="CatchAllData" ma:web="e8d620ed-a4bc-482e-9971-5d79728a03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C5BDCE5-8F88-49AC-89D6-6375E1EF08D2}">
  <ds:schemaRefs>
    <ds:schemaRef ds:uri="http://schemas.microsoft.com/office/2006/documentManagement/types"/>
    <ds:schemaRef ds:uri="bbd4d8e6-3bf3-485f-a46e-f54f238957f3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purl.org/dc/terms/"/>
    <ds:schemaRef ds:uri="3e035340-2944-4727-9f74-27603fa6c14a"/>
    <ds:schemaRef ds:uri="http://schemas.microsoft.com/office/infopath/2007/PartnerControls"/>
    <ds:schemaRef ds:uri="9655b9a4-b470-43c0-aa25-7cb5d837e6aa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C8C56A2-6BD6-42E1-BFA2-BCC608A82F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CB7A72E-2F77-4722-9BB5-00085487CC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bd4d8e6-3bf3-485f-a46e-f54f238957f3"/>
    <ds:schemaRef ds:uri="9655b9a4-b470-43c0-aa25-7cb5d837e6aa"/>
    <ds:schemaRef ds:uri="3e035340-2944-4727-9f74-27603fa6c14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Compassionate Care Principles PowerPoint Template</dc:title>
  <dc:creator>Joanne Mewis</dc:creator>
  <cp:lastModifiedBy>David Ehmer</cp:lastModifiedBy>
  <cp:revision>1</cp:revision>
  <dcterms:created xsi:type="dcterms:W3CDTF">2025-08-04T06:05:30Z</dcterms:created>
  <dcterms:modified xsi:type="dcterms:W3CDTF">2025-11-03T01:06:31Z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0x010100D7372216944E1C4397E76AEB0F759C5C</vt:lpwstr>
  </property>
</Properties>
</file>