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6"/>
  </p:notesMasterIdLst>
  <p:sldIdLst>
    <p:sldId id="260" r:id="rId5"/>
  </p:sldIdLst>
  <p:sldSz cx="12801600" cy="9601200" type="A3"/>
  <p:notesSz cx="6858000" cy="9144000"/>
  <p:embeddedFontLst>
    <p:embeddedFont>
      <p:font typeface="Noto Sans" panose="020B0502040504020204" pitchFamily="34" charset="0"/>
      <p:regular r:id="rId7"/>
      <p:bold r:id="rId8"/>
      <p:italic r:id="rId9"/>
      <p:boldItalic r:id="rId10"/>
    </p:embeddedFont>
    <p:embeddedFont>
      <p:font typeface="Noto Sans Bold" panose="020B0802040504020204" pitchFamily="34" charset="0"/>
      <p:bold r:id="rId11"/>
    </p:embeddedFont>
    <p:embeddedFont>
      <p:font typeface="Noto Sans ExtraBold" panose="020B0902040504020204" pitchFamily="34" charset="0"/>
      <p:bold r:id="rId12"/>
      <p:boldItalic r:id="rId1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E5F5"/>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23F6D2-7354-454C-B8EF-536354B55642}" v="30" dt="2025-07-31T00:26:05.9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94660"/>
  </p:normalViewPr>
  <p:slideViewPr>
    <p:cSldViewPr snapToGrid="0">
      <p:cViewPr varScale="1">
        <p:scale>
          <a:sx n="84" d="100"/>
          <a:sy n="84" d="100"/>
        </p:scale>
        <p:origin x="133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font" Target="fonts/font4.fntdata"/><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Sammut" userId="69514ddc-ca0b-48e0-9792-95e96144f06a" providerId="ADAL" clId="{F223F6D2-7354-454C-B8EF-536354B55642}"/>
    <pc:docChg chg="undo custSel addSld delSld modSld modMainMaster">
      <pc:chgData name="Aaron Sammut" userId="69514ddc-ca0b-48e0-9792-95e96144f06a" providerId="ADAL" clId="{F223F6D2-7354-454C-B8EF-536354B55642}" dt="2025-07-31T00:26:15.339" v="440" actId="1076"/>
      <pc:docMkLst>
        <pc:docMk/>
      </pc:docMkLst>
      <pc:sldChg chg="addSp delSp modSp del mod">
        <pc:chgData name="Aaron Sammut" userId="69514ddc-ca0b-48e0-9792-95e96144f06a" providerId="ADAL" clId="{F223F6D2-7354-454C-B8EF-536354B55642}" dt="2025-07-31T00:25:53.386" v="437" actId="47"/>
        <pc:sldMkLst>
          <pc:docMk/>
          <pc:sldMk cId="2728138634" sldId="259"/>
        </pc:sldMkLst>
        <pc:spChg chg="mod ord topLvl">
          <ac:chgData name="Aaron Sammut" userId="69514ddc-ca0b-48e0-9792-95e96144f06a" providerId="ADAL" clId="{F223F6D2-7354-454C-B8EF-536354B55642}" dt="2025-07-30T23:59:35.251" v="260" actId="6549"/>
          <ac:spMkLst>
            <pc:docMk/>
            <pc:sldMk cId="2728138634" sldId="259"/>
            <ac:spMk id="2" creationId="{B7F0CF79-C26A-1C87-F3E2-E042E2A192F3}"/>
          </ac:spMkLst>
        </pc:spChg>
        <pc:spChg chg="mod">
          <ac:chgData name="Aaron Sammut" userId="69514ddc-ca0b-48e0-9792-95e96144f06a" providerId="ADAL" clId="{F223F6D2-7354-454C-B8EF-536354B55642}" dt="2025-07-31T00:22:06.436" v="390" actId="1035"/>
          <ac:spMkLst>
            <pc:docMk/>
            <pc:sldMk cId="2728138634" sldId="259"/>
            <ac:spMk id="6" creationId="{695A0E40-AC1F-9DDF-0C61-1301D59F49B4}"/>
          </ac:spMkLst>
        </pc:spChg>
        <pc:spChg chg="mod">
          <ac:chgData name="Aaron Sammut" userId="69514ddc-ca0b-48e0-9792-95e96144f06a" providerId="ADAL" clId="{F223F6D2-7354-454C-B8EF-536354B55642}" dt="2025-07-30T23:49:26.074" v="96" actId="552"/>
          <ac:spMkLst>
            <pc:docMk/>
            <pc:sldMk cId="2728138634" sldId="259"/>
            <ac:spMk id="7" creationId="{934D141E-3509-2D0A-6C86-03C4C338A4E7}"/>
          </ac:spMkLst>
        </pc:spChg>
        <pc:spChg chg="mod">
          <ac:chgData name="Aaron Sammut" userId="69514ddc-ca0b-48e0-9792-95e96144f06a" providerId="ADAL" clId="{F223F6D2-7354-454C-B8EF-536354B55642}" dt="2025-07-31T00:00:36.363" v="270" actId="21"/>
          <ac:spMkLst>
            <pc:docMk/>
            <pc:sldMk cId="2728138634" sldId="259"/>
            <ac:spMk id="8" creationId="{4190874E-45B6-A92D-D125-DE3442149D91}"/>
          </ac:spMkLst>
        </pc:spChg>
        <pc:spChg chg="mod">
          <ac:chgData name="Aaron Sammut" userId="69514ddc-ca0b-48e0-9792-95e96144f06a" providerId="ADAL" clId="{F223F6D2-7354-454C-B8EF-536354B55642}" dt="2025-07-31T00:22:00.508" v="378" actId="1037"/>
          <ac:spMkLst>
            <pc:docMk/>
            <pc:sldMk cId="2728138634" sldId="259"/>
            <ac:spMk id="9" creationId="{134979E6-5629-8DB1-2E2F-921DB0156AB4}"/>
          </ac:spMkLst>
        </pc:spChg>
        <pc:spChg chg="del mod">
          <ac:chgData name="Aaron Sammut" userId="69514ddc-ca0b-48e0-9792-95e96144f06a" providerId="ADAL" clId="{F223F6D2-7354-454C-B8EF-536354B55642}" dt="2025-07-31T00:00:49.968" v="283" actId="478"/>
          <ac:spMkLst>
            <pc:docMk/>
            <pc:sldMk cId="2728138634" sldId="259"/>
            <ac:spMk id="11" creationId="{8552EA0F-8949-7E5D-6CE2-F4FF6D9DCB35}"/>
          </ac:spMkLst>
        </pc:spChg>
        <pc:spChg chg="add del mod">
          <ac:chgData name="Aaron Sammut" userId="69514ddc-ca0b-48e0-9792-95e96144f06a" providerId="ADAL" clId="{F223F6D2-7354-454C-B8EF-536354B55642}" dt="2025-07-31T00:00:49.125" v="282"/>
          <ac:spMkLst>
            <pc:docMk/>
            <pc:sldMk cId="2728138634" sldId="259"/>
            <ac:spMk id="12" creationId="{DF30D1E7-F3AF-2A68-68F3-DEA827D5A785}"/>
          </ac:spMkLst>
        </pc:spChg>
        <pc:spChg chg="del mod">
          <ac:chgData name="Aaron Sammut" userId="69514ddc-ca0b-48e0-9792-95e96144f06a" providerId="ADAL" clId="{F223F6D2-7354-454C-B8EF-536354B55642}" dt="2025-07-30T23:49:00.850" v="89" actId="478"/>
          <ac:spMkLst>
            <pc:docMk/>
            <pc:sldMk cId="2728138634" sldId="259"/>
            <ac:spMk id="13" creationId="{8504C6E8-FBE6-CEB5-1EC8-1D32AD44FA04}"/>
          </ac:spMkLst>
        </pc:spChg>
        <pc:spChg chg="mod">
          <ac:chgData name="Aaron Sammut" userId="69514ddc-ca0b-48e0-9792-95e96144f06a" providerId="ADAL" clId="{F223F6D2-7354-454C-B8EF-536354B55642}" dt="2025-07-30T23:11:23.042" v="42" actId="1076"/>
          <ac:spMkLst>
            <pc:docMk/>
            <pc:sldMk cId="2728138634" sldId="259"/>
            <ac:spMk id="15" creationId="{A561863B-5EA3-AFA0-0DF1-2A7247CE217A}"/>
          </ac:spMkLst>
        </pc:spChg>
        <pc:spChg chg="mod topLvl">
          <ac:chgData name="Aaron Sammut" userId="69514ddc-ca0b-48e0-9792-95e96144f06a" providerId="ADAL" clId="{F223F6D2-7354-454C-B8EF-536354B55642}" dt="2025-07-30T23:59:49.252" v="261" actId="6549"/>
          <ac:spMkLst>
            <pc:docMk/>
            <pc:sldMk cId="2728138634" sldId="259"/>
            <ac:spMk id="17" creationId="{605A7B58-3961-EBA8-61D4-870A2FDF8BD2}"/>
          </ac:spMkLst>
        </pc:spChg>
        <pc:spChg chg="mod topLvl">
          <ac:chgData name="Aaron Sammut" userId="69514ddc-ca0b-48e0-9792-95e96144f06a" providerId="ADAL" clId="{F223F6D2-7354-454C-B8EF-536354B55642}" dt="2025-07-30T23:57:12.272" v="227" actId="1037"/>
          <ac:spMkLst>
            <pc:docMk/>
            <pc:sldMk cId="2728138634" sldId="259"/>
            <ac:spMk id="18" creationId="{A925D182-10E0-9435-EADE-AE361E36EA60}"/>
          </ac:spMkLst>
        </pc:spChg>
        <pc:spChg chg="del mod">
          <ac:chgData name="Aaron Sammut" userId="69514ddc-ca0b-48e0-9792-95e96144f06a" providerId="ADAL" clId="{F223F6D2-7354-454C-B8EF-536354B55642}" dt="2025-07-30T23:55:17.651" v="165"/>
          <ac:spMkLst>
            <pc:docMk/>
            <pc:sldMk cId="2728138634" sldId="259"/>
            <ac:spMk id="19" creationId="{6217316F-6CD1-942F-8493-C971E4480E4E}"/>
          </ac:spMkLst>
        </pc:spChg>
        <pc:spChg chg="add del mod">
          <ac:chgData name="Aaron Sammut" userId="69514ddc-ca0b-48e0-9792-95e96144f06a" providerId="ADAL" clId="{F223F6D2-7354-454C-B8EF-536354B55642}" dt="2025-07-31T00:21:34.863" v="371" actId="1076"/>
          <ac:spMkLst>
            <pc:docMk/>
            <pc:sldMk cId="2728138634" sldId="259"/>
            <ac:spMk id="21" creationId="{30366109-253E-87EA-975C-FC6E776E6934}"/>
          </ac:spMkLst>
        </pc:spChg>
        <pc:spChg chg="add del mod ord">
          <ac:chgData name="Aaron Sammut" userId="69514ddc-ca0b-48e0-9792-95e96144f06a" providerId="ADAL" clId="{F223F6D2-7354-454C-B8EF-536354B55642}" dt="2025-07-30T23:57:14.264" v="228" actId="14100"/>
          <ac:spMkLst>
            <pc:docMk/>
            <pc:sldMk cId="2728138634" sldId="259"/>
            <ac:spMk id="26" creationId="{4C930714-2E97-EE9E-1ECD-98B6A18E4EFE}"/>
          </ac:spMkLst>
        </pc:spChg>
        <pc:spChg chg="add mod">
          <ac:chgData name="Aaron Sammut" userId="69514ddc-ca0b-48e0-9792-95e96144f06a" providerId="ADAL" clId="{F223F6D2-7354-454C-B8EF-536354B55642}" dt="2025-07-30T23:57:35.359" v="244" actId="14100"/>
          <ac:spMkLst>
            <pc:docMk/>
            <pc:sldMk cId="2728138634" sldId="259"/>
            <ac:spMk id="27" creationId="{9886A694-DB65-5229-49DC-0B259F68B8BD}"/>
          </ac:spMkLst>
        </pc:spChg>
        <pc:spChg chg="mod">
          <ac:chgData name="Aaron Sammut" userId="69514ddc-ca0b-48e0-9792-95e96144f06a" providerId="ADAL" clId="{F223F6D2-7354-454C-B8EF-536354B55642}" dt="2025-07-31T00:11:00.175" v="302" actId="27803"/>
          <ac:spMkLst>
            <pc:docMk/>
            <pc:sldMk cId="2728138634" sldId="259"/>
            <ac:spMk id="29" creationId="{D41CFCE1-7E5F-288C-6A6C-729A26D6CCA0}"/>
          </ac:spMkLst>
        </pc:spChg>
        <pc:spChg chg="mod">
          <ac:chgData name="Aaron Sammut" userId="69514ddc-ca0b-48e0-9792-95e96144f06a" providerId="ADAL" clId="{F223F6D2-7354-454C-B8EF-536354B55642}" dt="2025-07-31T00:11:00.175" v="302" actId="27803"/>
          <ac:spMkLst>
            <pc:docMk/>
            <pc:sldMk cId="2728138634" sldId="259"/>
            <ac:spMk id="30" creationId="{386FD548-1FB1-0DF7-71D7-C188336ED4E8}"/>
          </ac:spMkLst>
        </pc:spChg>
        <pc:spChg chg="mod">
          <ac:chgData name="Aaron Sammut" userId="69514ddc-ca0b-48e0-9792-95e96144f06a" providerId="ADAL" clId="{F223F6D2-7354-454C-B8EF-536354B55642}" dt="2025-07-31T00:11:00.175" v="302" actId="27803"/>
          <ac:spMkLst>
            <pc:docMk/>
            <pc:sldMk cId="2728138634" sldId="259"/>
            <ac:spMk id="31" creationId="{D8662F1B-A86C-B963-D365-934AF11A4D6C}"/>
          </ac:spMkLst>
        </pc:spChg>
        <pc:spChg chg="mod">
          <ac:chgData name="Aaron Sammut" userId="69514ddc-ca0b-48e0-9792-95e96144f06a" providerId="ADAL" clId="{F223F6D2-7354-454C-B8EF-536354B55642}" dt="2025-07-31T00:11:00.175" v="302" actId="27803"/>
          <ac:spMkLst>
            <pc:docMk/>
            <pc:sldMk cId="2728138634" sldId="259"/>
            <ac:spMk id="32" creationId="{C08A1FF2-AFF2-1A07-5030-4EF40CBD5384}"/>
          </ac:spMkLst>
        </pc:spChg>
        <pc:spChg chg="mod">
          <ac:chgData name="Aaron Sammut" userId="69514ddc-ca0b-48e0-9792-95e96144f06a" providerId="ADAL" clId="{F223F6D2-7354-454C-B8EF-536354B55642}" dt="2025-07-31T00:11:12.335" v="305" actId="27803"/>
          <ac:spMkLst>
            <pc:docMk/>
            <pc:sldMk cId="2728138634" sldId="259"/>
            <ac:spMk id="34" creationId="{8B409C80-08D5-D10C-313D-B96818BFB1BC}"/>
          </ac:spMkLst>
        </pc:spChg>
        <pc:spChg chg="mod">
          <ac:chgData name="Aaron Sammut" userId="69514ddc-ca0b-48e0-9792-95e96144f06a" providerId="ADAL" clId="{F223F6D2-7354-454C-B8EF-536354B55642}" dt="2025-07-31T00:11:12.335" v="305" actId="27803"/>
          <ac:spMkLst>
            <pc:docMk/>
            <pc:sldMk cId="2728138634" sldId="259"/>
            <ac:spMk id="35" creationId="{2B6FFB0E-6681-4AA1-CB81-80247AD803E0}"/>
          </ac:spMkLst>
        </pc:spChg>
        <pc:spChg chg="mod">
          <ac:chgData name="Aaron Sammut" userId="69514ddc-ca0b-48e0-9792-95e96144f06a" providerId="ADAL" clId="{F223F6D2-7354-454C-B8EF-536354B55642}" dt="2025-07-31T00:11:12.335" v="305" actId="27803"/>
          <ac:spMkLst>
            <pc:docMk/>
            <pc:sldMk cId="2728138634" sldId="259"/>
            <ac:spMk id="36" creationId="{1295DDD4-085C-C838-566A-A4B2FA469DC9}"/>
          </ac:spMkLst>
        </pc:spChg>
        <pc:spChg chg="mod">
          <ac:chgData name="Aaron Sammut" userId="69514ddc-ca0b-48e0-9792-95e96144f06a" providerId="ADAL" clId="{F223F6D2-7354-454C-B8EF-536354B55642}" dt="2025-07-31T00:11:12.335" v="305" actId="27803"/>
          <ac:spMkLst>
            <pc:docMk/>
            <pc:sldMk cId="2728138634" sldId="259"/>
            <ac:spMk id="37" creationId="{16E1F014-CC0D-106D-7096-0A79FBD94C50}"/>
          </ac:spMkLst>
        </pc:spChg>
        <pc:grpChg chg="add del mod">
          <ac:chgData name="Aaron Sammut" userId="69514ddc-ca0b-48e0-9792-95e96144f06a" providerId="ADAL" clId="{F223F6D2-7354-454C-B8EF-536354B55642}" dt="2025-07-30T23:55:25.311" v="168" actId="165"/>
          <ac:grpSpMkLst>
            <pc:docMk/>
            <pc:sldMk cId="2728138634" sldId="259"/>
            <ac:grpSpMk id="5" creationId="{0CA5774C-C7F2-0C2F-629E-EDFAA2848FFA}"/>
          </ac:grpSpMkLst>
        </pc:grpChg>
        <pc:grpChg chg="add del mod">
          <ac:chgData name="Aaron Sammut" userId="69514ddc-ca0b-48e0-9792-95e96144f06a" providerId="ADAL" clId="{F223F6D2-7354-454C-B8EF-536354B55642}" dt="2025-07-31T00:11:20.315" v="307" actId="165"/>
          <ac:grpSpMkLst>
            <pc:docMk/>
            <pc:sldMk cId="2728138634" sldId="259"/>
            <ac:grpSpMk id="25" creationId="{BB22A891-B1C2-7EB7-DB6D-678E3C2E0629}"/>
          </ac:grpSpMkLst>
        </pc:grpChg>
        <pc:grpChg chg="add del mod">
          <ac:chgData name="Aaron Sammut" userId="69514ddc-ca0b-48e0-9792-95e96144f06a" providerId="ADAL" clId="{F223F6D2-7354-454C-B8EF-536354B55642}" dt="2025-07-31T00:11:00.175" v="302" actId="27803"/>
          <ac:grpSpMkLst>
            <pc:docMk/>
            <pc:sldMk cId="2728138634" sldId="259"/>
            <ac:grpSpMk id="28" creationId="{741F3C6D-902B-706A-DD33-42778B5A56A9}"/>
          </ac:grpSpMkLst>
        </pc:grpChg>
        <pc:grpChg chg="add del mod">
          <ac:chgData name="Aaron Sammut" userId="69514ddc-ca0b-48e0-9792-95e96144f06a" providerId="ADAL" clId="{F223F6D2-7354-454C-B8EF-536354B55642}" dt="2025-07-31T00:11:12.335" v="305" actId="27803"/>
          <ac:grpSpMkLst>
            <pc:docMk/>
            <pc:sldMk cId="2728138634" sldId="259"/>
            <ac:grpSpMk id="33" creationId="{CCECFEF1-57A4-6B00-65D0-DA7E3B173B2B}"/>
          </ac:grpSpMkLst>
        </pc:grpChg>
        <pc:picChg chg="add del mod">
          <ac:chgData name="Aaron Sammut" userId="69514ddc-ca0b-48e0-9792-95e96144f06a" providerId="ADAL" clId="{F223F6D2-7354-454C-B8EF-536354B55642}" dt="2025-07-30T23:52:48.860" v="135" actId="478"/>
          <ac:picMkLst>
            <pc:docMk/>
            <pc:sldMk cId="2728138634" sldId="259"/>
            <ac:picMk id="4" creationId="{770CA830-360E-CC0A-A239-F1E8E7A330AC}"/>
          </ac:picMkLst>
        </pc:picChg>
        <pc:picChg chg="add del mod">
          <ac:chgData name="Aaron Sammut" userId="69514ddc-ca0b-48e0-9792-95e96144f06a" providerId="ADAL" clId="{F223F6D2-7354-454C-B8EF-536354B55642}" dt="2025-07-31T00:21:03.257" v="367" actId="478"/>
          <ac:picMkLst>
            <pc:docMk/>
            <pc:sldMk cId="2728138634" sldId="259"/>
            <ac:picMk id="16" creationId="{A3022BFE-9EA0-0CF7-3134-817104DA4B8A}"/>
          </ac:picMkLst>
        </pc:picChg>
        <pc:picChg chg="mod topLvl">
          <ac:chgData name="Aaron Sammut" userId="69514ddc-ca0b-48e0-9792-95e96144f06a" providerId="ADAL" clId="{F223F6D2-7354-454C-B8EF-536354B55642}" dt="2025-07-30T23:57:16.807" v="229" actId="1076"/>
          <ac:picMkLst>
            <pc:docMk/>
            <pc:sldMk cId="2728138634" sldId="259"/>
            <ac:picMk id="20" creationId="{69976F06-9301-1273-EE8E-5A171379A9A4}"/>
          </ac:picMkLst>
        </pc:picChg>
        <pc:picChg chg="add mod topLvl">
          <ac:chgData name="Aaron Sammut" userId="69514ddc-ca0b-48e0-9792-95e96144f06a" providerId="ADAL" clId="{F223F6D2-7354-454C-B8EF-536354B55642}" dt="2025-07-31T00:11:20.315" v="307" actId="165"/>
          <ac:picMkLst>
            <pc:docMk/>
            <pc:sldMk cId="2728138634" sldId="259"/>
            <ac:picMk id="22" creationId="{C22C8E45-B5D0-36EB-55B5-58B6D4F1F276}"/>
          </ac:picMkLst>
        </pc:picChg>
        <pc:picChg chg="add del mod topLvl">
          <ac:chgData name="Aaron Sammut" userId="69514ddc-ca0b-48e0-9792-95e96144f06a" providerId="ADAL" clId="{F223F6D2-7354-454C-B8EF-536354B55642}" dt="2025-07-31T00:11:25.858" v="310" actId="1076"/>
          <ac:picMkLst>
            <pc:docMk/>
            <pc:sldMk cId="2728138634" sldId="259"/>
            <ac:picMk id="24" creationId="{0035CE46-4951-322A-E423-21E52D29832F}"/>
          </ac:picMkLst>
        </pc:picChg>
      </pc:sldChg>
      <pc:sldChg chg="new del">
        <pc:chgData name="Aaron Sammut" userId="69514ddc-ca0b-48e0-9792-95e96144f06a" providerId="ADAL" clId="{F223F6D2-7354-454C-B8EF-536354B55642}" dt="2025-07-31T00:25:28.374" v="429" actId="47"/>
        <pc:sldMkLst>
          <pc:docMk/>
          <pc:sldMk cId="57370704" sldId="260"/>
        </pc:sldMkLst>
      </pc:sldChg>
      <pc:sldChg chg="addSp delSp modSp new mod">
        <pc:chgData name="Aaron Sammut" userId="69514ddc-ca0b-48e0-9792-95e96144f06a" providerId="ADAL" clId="{F223F6D2-7354-454C-B8EF-536354B55642}" dt="2025-07-31T00:26:15.339" v="440" actId="1076"/>
        <pc:sldMkLst>
          <pc:docMk/>
          <pc:sldMk cId="1921596740" sldId="260"/>
        </pc:sldMkLst>
        <pc:spChg chg="mod">
          <ac:chgData name="Aaron Sammut" userId="69514ddc-ca0b-48e0-9792-95e96144f06a" providerId="ADAL" clId="{F223F6D2-7354-454C-B8EF-536354B55642}" dt="2025-07-31T00:26:09.594" v="439" actId="14100"/>
          <ac:spMkLst>
            <pc:docMk/>
            <pc:sldMk cId="1921596740" sldId="260"/>
            <ac:spMk id="2" creationId="{4F3C27BC-045C-52F9-D98E-A0C3A557BC54}"/>
          </ac:spMkLst>
        </pc:spChg>
        <pc:spChg chg="add mod">
          <ac:chgData name="Aaron Sammut" userId="69514ddc-ca0b-48e0-9792-95e96144f06a" providerId="ADAL" clId="{F223F6D2-7354-454C-B8EF-536354B55642}" dt="2025-07-31T00:26:15.339" v="440" actId="1076"/>
          <ac:spMkLst>
            <pc:docMk/>
            <pc:sldMk cId="1921596740" sldId="260"/>
            <ac:spMk id="3" creationId="{D4FAC933-8F5C-4702-FDF3-05333BA4DB73}"/>
          </ac:spMkLst>
        </pc:spChg>
        <pc:spChg chg="add mod">
          <ac:chgData name="Aaron Sammut" userId="69514ddc-ca0b-48e0-9792-95e96144f06a" providerId="ADAL" clId="{F223F6D2-7354-454C-B8EF-536354B55642}" dt="2025-07-31T00:25:34.068" v="431"/>
          <ac:spMkLst>
            <pc:docMk/>
            <pc:sldMk cId="1921596740" sldId="260"/>
            <ac:spMk id="4" creationId="{2E1CC645-33DC-E720-92D2-D089AA98EF21}"/>
          </ac:spMkLst>
        </pc:spChg>
        <pc:spChg chg="add mod">
          <ac:chgData name="Aaron Sammut" userId="69514ddc-ca0b-48e0-9792-95e96144f06a" providerId="ADAL" clId="{F223F6D2-7354-454C-B8EF-536354B55642}" dt="2025-07-31T00:25:34.068" v="431"/>
          <ac:spMkLst>
            <pc:docMk/>
            <pc:sldMk cId="1921596740" sldId="260"/>
            <ac:spMk id="5" creationId="{B80E5A63-BFCC-C622-54D3-2CDB21F7E0D1}"/>
          </ac:spMkLst>
        </pc:spChg>
        <pc:spChg chg="add mod">
          <ac:chgData name="Aaron Sammut" userId="69514ddc-ca0b-48e0-9792-95e96144f06a" providerId="ADAL" clId="{F223F6D2-7354-454C-B8EF-536354B55642}" dt="2025-07-31T00:25:34.068" v="431"/>
          <ac:spMkLst>
            <pc:docMk/>
            <pc:sldMk cId="1921596740" sldId="260"/>
            <ac:spMk id="6" creationId="{71F9BF74-F6CD-F859-171C-AACE8088AEE1}"/>
          </ac:spMkLst>
        </pc:spChg>
        <pc:spChg chg="add mod">
          <ac:chgData name="Aaron Sammut" userId="69514ddc-ca0b-48e0-9792-95e96144f06a" providerId="ADAL" clId="{F223F6D2-7354-454C-B8EF-536354B55642}" dt="2025-07-31T00:25:34.068" v="431"/>
          <ac:spMkLst>
            <pc:docMk/>
            <pc:sldMk cId="1921596740" sldId="260"/>
            <ac:spMk id="7" creationId="{DFEB565B-C49C-6FAC-6CA4-2DC4CD944177}"/>
          </ac:spMkLst>
        </pc:spChg>
        <pc:spChg chg="add mod">
          <ac:chgData name="Aaron Sammut" userId="69514ddc-ca0b-48e0-9792-95e96144f06a" providerId="ADAL" clId="{F223F6D2-7354-454C-B8EF-536354B55642}" dt="2025-07-31T00:25:34.068" v="431"/>
          <ac:spMkLst>
            <pc:docMk/>
            <pc:sldMk cId="1921596740" sldId="260"/>
            <ac:spMk id="8" creationId="{F09DF052-CAFC-3932-A70A-6E124706E6F9}"/>
          </ac:spMkLst>
        </pc:spChg>
        <pc:spChg chg="add mod">
          <ac:chgData name="Aaron Sammut" userId="69514ddc-ca0b-48e0-9792-95e96144f06a" providerId="ADAL" clId="{F223F6D2-7354-454C-B8EF-536354B55642}" dt="2025-07-31T00:25:34.068" v="431"/>
          <ac:spMkLst>
            <pc:docMk/>
            <pc:sldMk cId="1921596740" sldId="260"/>
            <ac:spMk id="10" creationId="{35DE269C-488E-2EA0-1FB2-FABB691D0F94}"/>
          </ac:spMkLst>
        </pc:spChg>
        <pc:spChg chg="add mod">
          <ac:chgData name="Aaron Sammut" userId="69514ddc-ca0b-48e0-9792-95e96144f06a" providerId="ADAL" clId="{F223F6D2-7354-454C-B8EF-536354B55642}" dt="2025-07-31T00:25:34.068" v="431"/>
          <ac:spMkLst>
            <pc:docMk/>
            <pc:sldMk cId="1921596740" sldId="260"/>
            <ac:spMk id="11" creationId="{CD0B0A8E-7238-3526-2302-FB9F7C935339}"/>
          </ac:spMkLst>
        </pc:spChg>
        <pc:spChg chg="add del mod">
          <ac:chgData name="Aaron Sammut" userId="69514ddc-ca0b-48e0-9792-95e96144f06a" providerId="ADAL" clId="{F223F6D2-7354-454C-B8EF-536354B55642}" dt="2025-07-31T00:25:37.730" v="433" actId="478"/>
          <ac:spMkLst>
            <pc:docMk/>
            <pc:sldMk cId="1921596740" sldId="260"/>
            <ac:spMk id="13" creationId="{7764ECA8-9463-75D9-87BF-0A539710D05D}"/>
          </ac:spMkLst>
        </pc:spChg>
        <pc:spChg chg="add mod">
          <ac:chgData name="Aaron Sammut" userId="69514ddc-ca0b-48e0-9792-95e96144f06a" providerId="ADAL" clId="{F223F6D2-7354-454C-B8EF-536354B55642}" dt="2025-07-31T00:25:34.068" v="431"/>
          <ac:spMkLst>
            <pc:docMk/>
            <pc:sldMk cId="1921596740" sldId="260"/>
            <ac:spMk id="16" creationId="{1D2FD0C1-0323-44AE-943E-DFE5B816BDDE}"/>
          </ac:spMkLst>
        </pc:spChg>
        <pc:spChg chg="add mod">
          <ac:chgData name="Aaron Sammut" userId="69514ddc-ca0b-48e0-9792-95e96144f06a" providerId="ADAL" clId="{F223F6D2-7354-454C-B8EF-536354B55642}" dt="2025-07-31T00:25:34.068" v="431"/>
          <ac:spMkLst>
            <pc:docMk/>
            <pc:sldMk cId="1921596740" sldId="260"/>
            <ac:spMk id="17" creationId="{29B215BB-3231-11AA-7C7A-C192653ABD21}"/>
          </ac:spMkLst>
        </pc:spChg>
        <pc:picChg chg="add del mod">
          <ac:chgData name="Aaron Sammut" userId="69514ddc-ca0b-48e0-9792-95e96144f06a" providerId="ADAL" clId="{F223F6D2-7354-454C-B8EF-536354B55642}" dt="2025-07-31T00:25:35.395" v="432" actId="478"/>
          <ac:picMkLst>
            <pc:docMk/>
            <pc:sldMk cId="1921596740" sldId="260"/>
            <ac:picMk id="9" creationId="{923AB3B9-BFD7-75E1-71FC-62005056F73E}"/>
          </ac:picMkLst>
        </pc:picChg>
        <pc:picChg chg="add mod">
          <ac:chgData name="Aaron Sammut" userId="69514ddc-ca0b-48e0-9792-95e96144f06a" providerId="ADAL" clId="{F223F6D2-7354-454C-B8EF-536354B55642}" dt="2025-07-31T00:25:34.068" v="431"/>
          <ac:picMkLst>
            <pc:docMk/>
            <pc:sldMk cId="1921596740" sldId="260"/>
            <ac:picMk id="12" creationId="{500368D7-6E6D-C19E-A9E1-0CE1F11790DB}"/>
          </ac:picMkLst>
        </pc:picChg>
        <pc:picChg chg="add mod">
          <ac:chgData name="Aaron Sammut" userId="69514ddc-ca0b-48e0-9792-95e96144f06a" providerId="ADAL" clId="{F223F6D2-7354-454C-B8EF-536354B55642}" dt="2025-07-31T00:25:34.068" v="431"/>
          <ac:picMkLst>
            <pc:docMk/>
            <pc:sldMk cId="1921596740" sldId="260"/>
            <ac:picMk id="14" creationId="{065305EB-5865-ED42-7A84-ECB88BDDF2F4}"/>
          </ac:picMkLst>
        </pc:picChg>
        <pc:picChg chg="add mod">
          <ac:chgData name="Aaron Sammut" userId="69514ddc-ca0b-48e0-9792-95e96144f06a" providerId="ADAL" clId="{F223F6D2-7354-454C-B8EF-536354B55642}" dt="2025-07-31T00:25:34.068" v="431"/>
          <ac:picMkLst>
            <pc:docMk/>
            <pc:sldMk cId="1921596740" sldId="260"/>
            <ac:picMk id="15" creationId="{CFDC8E28-AB8C-5432-406A-8E87607874D2}"/>
          </ac:picMkLst>
        </pc:picChg>
      </pc:sldChg>
      <pc:sldChg chg="addSp delSp modSp new del mod">
        <pc:chgData name="Aaron Sammut" userId="69514ddc-ca0b-48e0-9792-95e96144f06a" providerId="ADAL" clId="{F223F6D2-7354-454C-B8EF-536354B55642}" dt="2025-07-31T00:21:01.340" v="365" actId="680"/>
        <pc:sldMkLst>
          <pc:docMk/>
          <pc:sldMk cId="3466238411" sldId="260"/>
        </pc:sldMkLst>
        <pc:spChg chg="add del">
          <ac:chgData name="Aaron Sammut" userId="69514ddc-ca0b-48e0-9792-95e96144f06a" providerId="ADAL" clId="{F223F6D2-7354-454C-B8EF-536354B55642}" dt="2025-07-31T00:21:00.778" v="363" actId="478"/>
          <ac:spMkLst>
            <pc:docMk/>
            <pc:sldMk cId="3466238411" sldId="260"/>
            <ac:spMk id="2" creationId="{57209042-CB00-FF32-F310-EBB822B0774A}"/>
          </ac:spMkLst>
        </pc:spChg>
        <pc:spChg chg="mod">
          <ac:chgData name="Aaron Sammut" userId="69514ddc-ca0b-48e0-9792-95e96144f06a" providerId="ADAL" clId="{F223F6D2-7354-454C-B8EF-536354B55642}" dt="2025-07-31T00:21:01.032" v="364" actId="14100"/>
          <ac:spMkLst>
            <pc:docMk/>
            <pc:sldMk cId="3466238411" sldId="260"/>
            <ac:spMk id="3" creationId="{18B420F9-2E56-543F-D399-638A9E830AF7}"/>
          </ac:spMkLst>
        </pc:spChg>
        <pc:spChg chg="add mod">
          <ac:chgData name="Aaron Sammut" userId="69514ddc-ca0b-48e0-9792-95e96144f06a" providerId="ADAL" clId="{F223F6D2-7354-454C-B8EF-536354B55642}" dt="2025-07-31T00:19:56.779" v="317"/>
          <ac:spMkLst>
            <pc:docMk/>
            <pc:sldMk cId="3466238411" sldId="260"/>
            <ac:spMk id="4" creationId="{D228B1DC-2638-4144-8DBD-B2456A238E2B}"/>
          </ac:spMkLst>
        </pc:spChg>
        <pc:spChg chg="add mod">
          <ac:chgData name="Aaron Sammut" userId="69514ddc-ca0b-48e0-9792-95e96144f06a" providerId="ADAL" clId="{F223F6D2-7354-454C-B8EF-536354B55642}" dt="2025-07-31T00:19:56.779" v="317"/>
          <ac:spMkLst>
            <pc:docMk/>
            <pc:sldMk cId="3466238411" sldId="260"/>
            <ac:spMk id="5" creationId="{7A74E356-0436-6F7C-78BA-AE0B59998D89}"/>
          </ac:spMkLst>
        </pc:spChg>
        <pc:spChg chg="add mod">
          <ac:chgData name="Aaron Sammut" userId="69514ddc-ca0b-48e0-9792-95e96144f06a" providerId="ADAL" clId="{F223F6D2-7354-454C-B8EF-536354B55642}" dt="2025-07-31T00:19:56.779" v="317"/>
          <ac:spMkLst>
            <pc:docMk/>
            <pc:sldMk cId="3466238411" sldId="260"/>
            <ac:spMk id="6" creationId="{AC8FD6A8-7ED2-AA90-7F7C-B095D1AE1656}"/>
          </ac:spMkLst>
        </pc:spChg>
        <pc:spChg chg="add mod">
          <ac:chgData name="Aaron Sammut" userId="69514ddc-ca0b-48e0-9792-95e96144f06a" providerId="ADAL" clId="{F223F6D2-7354-454C-B8EF-536354B55642}" dt="2025-07-31T00:19:56.779" v="317"/>
          <ac:spMkLst>
            <pc:docMk/>
            <pc:sldMk cId="3466238411" sldId="260"/>
            <ac:spMk id="7" creationId="{F52E38EB-AF5E-8D17-5067-4038EF676C7B}"/>
          </ac:spMkLst>
        </pc:spChg>
        <pc:spChg chg="add mod">
          <ac:chgData name="Aaron Sammut" userId="69514ddc-ca0b-48e0-9792-95e96144f06a" providerId="ADAL" clId="{F223F6D2-7354-454C-B8EF-536354B55642}" dt="2025-07-31T00:19:56.779" v="317"/>
          <ac:spMkLst>
            <pc:docMk/>
            <pc:sldMk cId="3466238411" sldId="260"/>
            <ac:spMk id="8" creationId="{68B2E8DA-EBFB-FC0C-CAEC-196DFF2EBE8A}"/>
          </ac:spMkLst>
        </pc:spChg>
        <pc:spChg chg="add mod">
          <ac:chgData name="Aaron Sammut" userId="69514ddc-ca0b-48e0-9792-95e96144f06a" providerId="ADAL" clId="{F223F6D2-7354-454C-B8EF-536354B55642}" dt="2025-07-31T00:19:56.779" v="317"/>
          <ac:spMkLst>
            <pc:docMk/>
            <pc:sldMk cId="3466238411" sldId="260"/>
            <ac:spMk id="9" creationId="{EFA320F9-CA53-820A-198C-E5253DBE4B47}"/>
          </ac:spMkLst>
        </pc:spChg>
        <pc:spChg chg="add mod">
          <ac:chgData name="Aaron Sammut" userId="69514ddc-ca0b-48e0-9792-95e96144f06a" providerId="ADAL" clId="{F223F6D2-7354-454C-B8EF-536354B55642}" dt="2025-07-31T00:19:56.779" v="317"/>
          <ac:spMkLst>
            <pc:docMk/>
            <pc:sldMk cId="3466238411" sldId="260"/>
            <ac:spMk id="10" creationId="{1D1A616F-1AAF-C838-8D4A-F35D93DBC2B6}"/>
          </ac:spMkLst>
        </pc:spChg>
        <pc:spChg chg="add mod">
          <ac:chgData name="Aaron Sammut" userId="69514ddc-ca0b-48e0-9792-95e96144f06a" providerId="ADAL" clId="{F223F6D2-7354-454C-B8EF-536354B55642}" dt="2025-07-31T00:19:56.779" v="317"/>
          <ac:spMkLst>
            <pc:docMk/>
            <pc:sldMk cId="3466238411" sldId="260"/>
            <ac:spMk id="11" creationId="{808239A6-147E-E574-9D92-86ADDF7CB781}"/>
          </ac:spMkLst>
        </pc:spChg>
        <pc:spChg chg="add mod">
          <ac:chgData name="Aaron Sammut" userId="69514ddc-ca0b-48e0-9792-95e96144f06a" providerId="ADAL" clId="{F223F6D2-7354-454C-B8EF-536354B55642}" dt="2025-07-31T00:19:56.779" v="317"/>
          <ac:spMkLst>
            <pc:docMk/>
            <pc:sldMk cId="3466238411" sldId="260"/>
            <ac:spMk id="15" creationId="{CFBF083F-813A-7E51-73B8-37CCF2383570}"/>
          </ac:spMkLst>
        </pc:spChg>
        <pc:spChg chg="add mod">
          <ac:chgData name="Aaron Sammut" userId="69514ddc-ca0b-48e0-9792-95e96144f06a" providerId="ADAL" clId="{F223F6D2-7354-454C-B8EF-536354B55642}" dt="2025-07-31T00:19:56.779" v="317"/>
          <ac:spMkLst>
            <pc:docMk/>
            <pc:sldMk cId="3466238411" sldId="260"/>
            <ac:spMk id="16" creationId="{1F337471-13BE-D3FC-CC0E-70BE8890524A}"/>
          </ac:spMkLst>
        </pc:spChg>
        <pc:picChg chg="add mod">
          <ac:chgData name="Aaron Sammut" userId="69514ddc-ca0b-48e0-9792-95e96144f06a" providerId="ADAL" clId="{F223F6D2-7354-454C-B8EF-536354B55642}" dt="2025-07-31T00:19:56.779" v="317"/>
          <ac:picMkLst>
            <pc:docMk/>
            <pc:sldMk cId="3466238411" sldId="260"/>
            <ac:picMk id="12" creationId="{0B97B402-8497-9D43-B114-B9EEEF0EC404}"/>
          </ac:picMkLst>
        </pc:picChg>
        <pc:picChg chg="add mod">
          <ac:chgData name="Aaron Sammut" userId="69514ddc-ca0b-48e0-9792-95e96144f06a" providerId="ADAL" clId="{F223F6D2-7354-454C-B8EF-536354B55642}" dt="2025-07-31T00:19:56.779" v="317"/>
          <ac:picMkLst>
            <pc:docMk/>
            <pc:sldMk cId="3466238411" sldId="260"/>
            <ac:picMk id="13" creationId="{811FF426-0101-3180-9704-54A97BD9D4F8}"/>
          </ac:picMkLst>
        </pc:picChg>
        <pc:picChg chg="add mod">
          <ac:chgData name="Aaron Sammut" userId="69514ddc-ca0b-48e0-9792-95e96144f06a" providerId="ADAL" clId="{F223F6D2-7354-454C-B8EF-536354B55642}" dt="2025-07-31T00:19:56.779" v="317"/>
          <ac:picMkLst>
            <pc:docMk/>
            <pc:sldMk cId="3466238411" sldId="260"/>
            <ac:picMk id="14" creationId="{91605683-F302-1F41-B397-ADA263E6E417}"/>
          </ac:picMkLst>
        </pc:picChg>
      </pc:sldChg>
      <pc:sldMasterChg chg="modSp modSldLayout">
        <pc:chgData name="Aaron Sammut" userId="69514ddc-ca0b-48e0-9792-95e96144f06a" providerId="ADAL" clId="{F223F6D2-7354-454C-B8EF-536354B55642}" dt="2025-07-30T23:10:31.472" v="37"/>
        <pc:sldMasterMkLst>
          <pc:docMk/>
          <pc:sldMasterMk cId="1476982761" sldId="2147483648"/>
        </pc:sldMasterMkLst>
        <pc:spChg chg="mod">
          <ac:chgData name="Aaron Sammut" userId="69514ddc-ca0b-48e0-9792-95e96144f06a" providerId="ADAL" clId="{F223F6D2-7354-454C-B8EF-536354B55642}" dt="2025-07-30T23:10:31.472" v="37"/>
          <ac:spMkLst>
            <pc:docMk/>
            <pc:sldMasterMk cId="1476982761" sldId="2147483648"/>
            <ac:spMk id="2" creationId="{451BEA67-A66C-CC99-ED30-B9F8B44E2F9F}"/>
          </ac:spMkLst>
        </pc:spChg>
        <pc:spChg chg="mod">
          <ac:chgData name="Aaron Sammut" userId="69514ddc-ca0b-48e0-9792-95e96144f06a" providerId="ADAL" clId="{F223F6D2-7354-454C-B8EF-536354B55642}" dt="2025-07-30T23:10:31.472" v="37"/>
          <ac:spMkLst>
            <pc:docMk/>
            <pc:sldMasterMk cId="1476982761" sldId="2147483648"/>
            <ac:spMk id="3" creationId="{2E9F0E25-C61D-58C0-AAFE-0466BC897940}"/>
          </ac:spMkLst>
        </pc:spChg>
        <pc:spChg chg="mod">
          <ac:chgData name="Aaron Sammut" userId="69514ddc-ca0b-48e0-9792-95e96144f06a" providerId="ADAL" clId="{F223F6D2-7354-454C-B8EF-536354B55642}" dt="2025-07-30T23:10:31.472" v="37"/>
          <ac:spMkLst>
            <pc:docMk/>
            <pc:sldMasterMk cId="1476982761" sldId="2147483648"/>
            <ac:spMk id="4" creationId="{695E29A8-DF5A-2301-84C2-EE1027803C4F}"/>
          </ac:spMkLst>
        </pc:spChg>
        <pc:spChg chg="mod">
          <ac:chgData name="Aaron Sammut" userId="69514ddc-ca0b-48e0-9792-95e96144f06a" providerId="ADAL" clId="{F223F6D2-7354-454C-B8EF-536354B55642}" dt="2025-07-30T23:10:31.472" v="37"/>
          <ac:spMkLst>
            <pc:docMk/>
            <pc:sldMasterMk cId="1476982761" sldId="2147483648"/>
            <ac:spMk id="5" creationId="{BAEA9C47-68DA-B15F-70C5-19CCFD16A8BC}"/>
          </ac:spMkLst>
        </pc:spChg>
        <pc:spChg chg="mod">
          <ac:chgData name="Aaron Sammut" userId="69514ddc-ca0b-48e0-9792-95e96144f06a" providerId="ADAL" clId="{F223F6D2-7354-454C-B8EF-536354B55642}" dt="2025-07-30T23:10:31.472" v="37"/>
          <ac:spMkLst>
            <pc:docMk/>
            <pc:sldMasterMk cId="1476982761" sldId="2147483648"/>
            <ac:spMk id="6" creationId="{1BC57E47-1812-74FE-F3B7-C72A70C1797A}"/>
          </ac:spMkLst>
        </pc:spChg>
        <pc:picChg chg="mod">
          <ac:chgData name="Aaron Sammut" userId="69514ddc-ca0b-48e0-9792-95e96144f06a" providerId="ADAL" clId="{F223F6D2-7354-454C-B8EF-536354B55642}" dt="2025-07-30T23:10:31.472" v="37"/>
          <ac:picMkLst>
            <pc:docMk/>
            <pc:sldMasterMk cId="1476982761" sldId="2147483648"/>
            <ac:picMk id="8" creationId="{EDBCF616-A58F-5AD2-6B12-AA507C2EE901}"/>
          </ac:picMkLst>
        </pc:picChg>
        <pc:sldLayoutChg chg="modSp">
          <pc:chgData name="Aaron Sammut" userId="69514ddc-ca0b-48e0-9792-95e96144f06a" providerId="ADAL" clId="{F223F6D2-7354-454C-B8EF-536354B55642}" dt="2025-07-30T23:10:31.472" v="37"/>
          <pc:sldLayoutMkLst>
            <pc:docMk/>
            <pc:sldMasterMk cId="1476982761" sldId="2147483648"/>
            <pc:sldLayoutMk cId="3708013808" sldId="2147483649"/>
          </pc:sldLayoutMkLst>
          <pc:spChg chg="mod">
            <ac:chgData name="Aaron Sammut" userId="69514ddc-ca0b-48e0-9792-95e96144f06a" providerId="ADAL" clId="{F223F6D2-7354-454C-B8EF-536354B55642}" dt="2025-07-30T23:10:31.472" v="37"/>
            <ac:spMkLst>
              <pc:docMk/>
              <pc:sldMasterMk cId="1476982761" sldId="2147483648"/>
              <pc:sldLayoutMk cId="3708013808" sldId="2147483649"/>
              <ac:spMk id="2" creationId="{728966FE-87E3-AB29-63E9-B814B86499C0}"/>
            </ac:spMkLst>
          </pc:spChg>
          <pc:spChg chg="mod">
            <ac:chgData name="Aaron Sammut" userId="69514ddc-ca0b-48e0-9792-95e96144f06a" providerId="ADAL" clId="{F223F6D2-7354-454C-B8EF-536354B55642}" dt="2025-07-30T23:10:31.472" v="37"/>
            <ac:spMkLst>
              <pc:docMk/>
              <pc:sldMasterMk cId="1476982761" sldId="2147483648"/>
              <pc:sldLayoutMk cId="3708013808" sldId="2147483649"/>
              <ac:spMk id="3" creationId="{091E68F3-94F3-4D74-3CBA-987F01DC5119}"/>
            </ac:spMkLst>
          </pc:spChg>
        </pc:sldLayoutChg>
        <pc:sldLayoutChg chg="modSp mod">
          <pc:chgData name="Aaron Sammut" userId="69514ddc-ca0b-48e0-9792-95e96144f06a" providerId="ADAL" clId="{F223F6D2-7354-454C-B8EF-536354B55642}" dt="2025-07-30T23:07:42.591" v="4" actId="1076"/>
          <pc:sldLayoutMkLst>
            <pc:docMk/>
            <pc:sldMasterMk cId="1476982761" sldId="2147483648"/>
            <pc:sldLayoutMk cId="345031788" sldId="2147483650"/>
          </pc:sldLayoutMkLst>
          <pc:spChg chg="mod">
            <ac:chgData name="Aaron Sammut" userId="69514ddc-ca0b-48e0-9792-95e96144f06a" providerId="ADAL" clId="{F223F6D2-7354-454C-B8EF-536354B55642}" dt="2025-07-30T23:07:42.591" v="4" actId="1076"/>
            <ac:spMkLst>
              <pc:docMk/>
              <pc:sldMasterMk cId="1476982761" sldId="2147483648"/>
              <pc:sldLayoutMk cId="345031788" sldId="2147483650"/>
              <ac:spMk id="3" creationId="{C6BC6A4D-1BD4-D4C6-DE49-21775339758B}"/>
            </ac:spMkLst>
          </pc:spChg>
        </pc:sldLayoutChg>
        <pc:sldLayoutChg chg="modSp">
          <pc:chgData name="Aaron Sammut" userId="69514ddc-ca0b-48e0-9792-95e96144f06a" providerId="ADAL" clId="{F223F6D2-7354-454C-B8EF-536354B55642}" dt="2025-07-30T23:10:31.472" v="37"/>
          <pc:sldLayoutMkLst>
            <pc:docMk/>
            <pc:sldMasterMk cId="1476982761" sldId="2147483648"/>
            <pc:sldLayoutMk cId="2236622838" sldId="2147483651"/>
          </pc:sldLayoutMkLst>
          <pc:spChg chg="mod">
            <ac:chgData name="Aaron Sammut" userId="69514ddc-ca0b-48e0-9792-95e96144f06a" providerId="ADAL" clId="{F223F6D2-7354-454C-B8EF-536354B55642}" dt="2025-07-30T23:10:31.472" v="37"/>
            <ac:spMkLst>
              <pc:docMk/>
              <pc:sldMasterMk cId="1476982761" sldId="2147483648"/>
              <pc:sldLayoutMk cId="2236622838" sldId="2147483651"/>
              <ac:spMk id="2" creationId="{8C199D47-53BE-BF96-0944-96B89EBCD2C0}"/>
            </ac:spMkLst>
          </pc:spChg>
          <pc:spChg chg="mod">
            <ac:chgData name="Aaron Sammut" userId="69514ddc-ca0b-48e0-9792-95e96144f06a" providerId="ADAL" clId="{F223F6D2-7354-454C-B8EF-536354B55642}" dt="2025-07-30T23:10:31.472" v="37"/>
            <ac:spMkLst>
              <pc:docMk/>
              <pc:sldMasterMk cId="1476982761" sldId="2147483648"/>
              <pc:sldLayoutMk cId="2236622838" sldId="2147483651"/>
              <ac:spMk id="3" creationId="{642094D2-EC78-5165-A45B-8F6090008108}"/>
            </ac:spMkLst>
          </pc:spChg>
        </pc:sldLayoutChg>
        <pc:sldLayoutChg chg="modSp mod">
          <pc:chgData name="Aaron Sammut" userId="69514ddc-ca0b-48e0-9792-95e96144f06a" providerId="ADAL" clId="{F223F6D2-7354-454C-B8EF-536354B55642}" dt="2025-07-30T23:10:31.472" v="37"/>
          <pc:sldLayoutMkLst>
            <pc:docMk/>
            <pc:sldMasterMk cId="1476982761" sldId="2147483648"/>
            <pc:sldLayoutMk cId="1082204288" sldId="2147483652"/>
          </pc:sldLayoutMkLst>
          <pc:spChg chg="mod">
            <ac:chgData name="Aaron Sammut" userId="69514ddc-ca0b-48e0-9792-95e96144f06a" providerId="ADAL" clId="{F223F6D2-7354-454C-B8EF-536354B55642}" dt="2025-07-30T23:10:31.472" v="37"/>
            <ac:spMkLst>
              <pc:docMk/>
              <pc:sldMasterMk cId="1476982761" sldId="2147483648"/>
              <pc:sldLayoutMk cId="1082204288" sldId="2147483652"/>
              <ac:spMk id="3" creationId="{51028641-26A2-4286-E108-B8F9F939663A}"/>
            </ac:spMkLst>
          </pc:spChg>
          <pc:spChg chg="mod">
            <ac:chgData name="Aaron Sammut" userId="69514ddc-ca0b-48e0-9792-95e96144f06a" providerId="ADAL" clId="{F223F6D2-7354-454C-B8EF-536354B55642}" dt="2025-07-30T23:10:31.472" v="37"/>
            <ac:spMkLst>
              <pc:docMk/>
              <pc:sldMasterMk cId="1476982761" sldId="2147483648"/>
              <pc:sldLayoutMk cId="1082204288" sldId="2147483652"/>
              <ac:spMk id="4" creationId="{A27CCECD-985C-2572-D785-215D3C236743}"/>
            </ac:spMkLst>
          </pc:spChg>
        </pc:sldLayoutChg>
        <pc:sldLayoutChg chg="modSp">
          <pc:chgData name="Aaron Sammut" userId="69514ddc-ca0b-48e0-9792-95e96144f06a" providerId="ADAL" clId="{F223F6D2-7354-454C-B8EF-536354B55642}" dt="2025-07-30T23:10:31.472" v="37"/>
          <pc:sldLayoutMkLst>
            <pc:docMk/>
            <pc:sldMasterMk cId="1476982761" sldId="2147483648"/>
            <pc:sldLayoutMk cId="4194468077" sldId="2147483653"/>
          </pc:sldLayoutMkLst>
          <pc:spChg chg="mod">
            <ac:chgData name="Aaron Sammut" userId="69514ddc-ca0b-48e0-9792-95e96144f06a" providerId="ADAL" clId="{F223F6D2-7354-454C-B8EF-536354B55642}" dt="2025-07-30T23:10:31.472" v="37"/>
            <ac:spMkLst>
              <pc:docMk/>
              <pc:sldMasterMk cId="1476982761" sldId="2147483648"/>
              <pc:sldLayoutMk cId="4194468077" sldId="2147483653"/>
              <ac:spMk id="2" creationId="{94DF5037-348B-864C-856A-D67647041C7C}"/>
            </ac:spMkLst>
          </pc:spChg>
          <pc:spChg chg="mod">
            <ac:chgData name="Aaron Sammut" userId="69514ddc-ca0b-48e0-9792-95e96144f06a" providerId="ADAL" clId="{F223F6D2-7354-454C-B8EF-536354B55642}" dt="2025-07-30T23:10:31.472" v="37"/>
            <ac:spMkLst>
              <pc:docMk/>
              <pc:sldMasterMk cId="1476982761" sldId="2147483648"/>
              <pc:sldLayoutMk cId="4194468077" sldId="2147483653"/>
              <ac:spMk id="3" creationId="{18EDD406-164E-9E0A-535B-4F5B5984DC76}"/>
            </ac:spMkLst>
          </pc:spChg>
          <pc:spChg chg="mod">
            <ac:chgData name="Aaron Sammut" userId="69514ddc-ca0b-48e0-9792-95e96144f06a" providerId="ADAL" clId="{F223F6D2-7354-454C-B8EF-536354B55642}" dt="2025-07-30T23:10:31.472" v="37"/>
            <ac:spMkLst>
              <pc:docMk/>
              <pc:sldMasterMk cId="1476982761" sldId="2147483648"/>
              <pc:sldLayoutMk cId="4194468077" sldId="2147483653"/>
              <ac:spMk id="4" creationId="{B087B375-6DB2-F8A0-B4E9-F9C787C65E2A}"/>
            </ac:spMkLst>
          </pc:spChg>
          <pc:spChg chg="mod">
            <ac:chgData name="Aaron Sammut" userId="69514ddc-ca0b-48e0-9792-95e96144f06a" providerId="ADAL" clId="{F223F6D2-7354-454C-B8EF-536354B55642}" dt="2025-07-30T23:10:31.472" v="37"/>
            <ac:spMkLst>
              <pc:docMk/>
              <pc:sldMasterMk cId="1476982761" sldId="2147483648"/>
              <pc:sldLayoutMk cId="4194468077" sldId="2147483653"/>
              <ac:spMk id="5" creationId="{51DB1EEE-59AE-E533-69F1-676A8F1D7A01}"/>
            </ac:spMkLst>
          </pc:spChg>
          <pc:spChg chg="mod">
            <ac:chgData name="Aaron Sammut" userId="69514ddc-ca0b-48e0-9792-95e96144f06a" providerId="ADAL" clId="{F223F6D2-7354-454C-B8EF-536354B55642}" dt="2025-07-30T23:10:31.472" v="37"/>
            <ac:spMkLst>
              <pc:docMk/>
              <pc:sldMasterMk cId="1476982761" sldId="2147483648"/>
              <pc:sldLayoutMk cId="4194468077" sldId="2147483653"/>
              <ac:spMk id="6" creationId="{7BD156D9-0736-DE89-9C62-E6901086EC30}"/>
            </ac:spMkLst>
          </pc:spChg>
        </pc:sldLayoutChg>
        <pc:sldLayoutChg chg="modSp">
          <pc:chgData name="Aaron Sammut" userId="69514ddc-ca0b-48e0-9792-95e96144f06a" providerId="ADAL" clId="{F223F6D2-7354-454C-B8EF-536354B55642}" dt="2025-07-30T23:10:31.472" v="37"/>
          <pc:sldLayoutMkLst>
            <pc:docMk/>
            <pc:sldMasterMk cId="1476982761" sldId="2147483648"/>
            <pc:sldLayoutMk cId="123161415" sldId="2147483656"/>
          </pc:sldLayoutMkLst>
          <pc:spChg chg="mod">
            <ac:chgData name="Aaron Sammut" userId="69514ddc-ca0b-48e0-9792-95e96144f06a" providerId="ADAL" clId="{F223F6D2-7354-454C-B8EF-536354B55642}" dt="2025-07-30T23:10:31.472" v="37"/>
            <ac:spMkLst>
              <pc:docMk/>
              <pc:sldMasterMk cId="1476982761" sldId="2147483648"/>
              <pc:sldLayoutMk cId="123161415" sldId="2147483656"/>
              <ac:spMk id="2" creationId="{A4E1B4AF-03FC-EFF6-6686-90D9BEFEC677}"/>
            </ac:spMkLst>
          </pc:spChg>
          <pc:spChg chg="mod">
            <ac:chgData name="Aaron Sammut" userId="69514ddc-ca0b-48e0-9792-95e96144f06a" providerId="ADAL" clId="{F223F6D2-7354-454C-B8EF-536354B55642}" dt="2025-07-30T23:10:31.472" v="37"/>
            <ac:spMkLst>
              <pc:docMk/>
              <pc:sldMasterMk cId="1476982761" sldId="2147483648"/>
              <pc:sldLayoutMk cId="123161415" sldId="2147483656"/>
              <ac:spMk id="3" creationId="{2B048F7F-E432-4CEC-F768-720CD6FA2905}"/>
            </ac:spMkLst>
          </pc:spChg>
          <pc:spChg chg="mod">
            <ac:chgData name="Aaron Sammut" userId="69514ddc-ca0b-48e0-9792-95e96144f06a" providerId="ADAL" clId="{F223F6D2-7354-454C-B8EF-536354B55642}" dt="2025-07-30T23:10:31.472" v="37"/>
            <ac:spMkLst>
              <pc:docMk/>
              <pc:sldMasterMk cId="1476982761" sldId="2147483648"/>
              <pc:sldLayoutMk cId="123161415" sldId="2147483656"/>
              <ac:spMk id="4" creationId="{732FF53D-D61F-6240-5E07-793862CF5A1F}"/>
            </ac:spMkLst>
          </pc:spChg>
        </pc:sldLayoutChg>
        <pc:sldLayoutChg chg="modSp">
          <pc:chgData name="Aaron Sammut" userId="69514ddc-ca0b-48e0-9792-95e96144f06a" providerId="ADAL" clId="{F223F6D2-7354-454C-B8EF-536354B55642}" dt="2025-07-30T23:10:31.472" v="37"/>
          <pc:sldLayoutMkLst>
            <pc:docMk/>
            <pc:sldMasterMk cId="1476982761" sldId="2147483648"/>
            <pc:sldLayoutMk cId="2970343121" sldId="2147483657"/>
          </pc:sldLayoutMkLst>
          <pc:spChg chg="mod">
            <ac:chgData name="Aaron Sammut" userId="69514ddc-ca0b-48e0-9792-95e96144f06a" providerId="ADAL" clId="{F223F6D2-7354-454C-B8EF-536354B55642}" dt="2025-07-30T23:10:31.472" v="37"/>
            <ac:spMkLst>
              <pc:docMk/>
              <pc:sldMasterMk cId="1476982761" sldId="2147483648"/>
              <pc:sldLayoutMk cId="2970343121" sldId="2147483657"/>
              <ac:spMk id="2" creationId="{B9203B2F-45B2-9566-3069-AC6E15B9C3A3}"/>
            </ac:spMkLst>
          </pc:spChg>
          <pc:spChg chg="mod">
            <ac:chgData name="Aaron Sammut" userId="69514ddc-ca0b-48e0-9792-95e96144f06a" providerId="ADAL" clId="{F223F6D2-7354-454C-B8EF-536354B55642}" dt="2025-07-30T23:10:31.472" v="37"/>
            <ac:spMkLst>
              <pc:docMk/>
              <pc:sldMasterMk cId="1476982761" sldId="2147483648"/>
              <pc:sldLayoutMk cId="2970343121" sldId="2147483657"/>
              <ac:spMk id="3" creationId="{5BCA35EA-3BA6-EEA1-7E38-1178E04811C9}"/>
            </ac:spMkLst>
          </pc:spChg>
          <pc:spChg chg="mod">
            <ac:chgData name="Aaron Sammut" userId="69514ddc-ca0b-48e0-9792-95e96144f06a" providerId="ADAL" clId="{F223F6D2-7354-454C-B8EF-536354B55642}" dt="2025-07-30T23:10:31.472" v="37"/>
            <ac:spMkLst>
              <pc:docMk/>
              <pc:sldMasterMk cId="1476982761" sldId="2147483648"/>
              <pc:sldLayoutMk cId="2970343121" sldId="2147483657"/>
              <ac:spMk id="4" creationId="{59D93CC5-3B85-B7C8-5CF6-C4577150B724}"/>
            </ac:spMkLst>
          </pc:spChg>
        </pc:sldLayoutChg>
        <pc:sldLayoutChg chg="modSp">
          <pc:chgData name="Aaron Sammut" userId="69514ddc-ca0b-48e0-9792-95e96144f06a" providerId="ADAL" clId="{F223F6D2-7354-454C-B8EF-536354B55642}" dt="2025-07-30T23:10:31.472" v="37"/>
          <pc:sldLayoutMkLst>
            <pc:docMk/>
            <pc:sldMasterMk cId="1476982761" sldId="2147483648"/>
            <pc:sldLayoutMk cId="1970441898" sldId="2147483659"/>
          </pc:sldLayoutMkLst>
          <pc:spChg chg="mod">
            <ac:chgData name="Aaron Sammut" userId="69514ddc-ca0b-48e0-9792-95e96144f06a" providerId="ADAL" clId="{F223F6D2-7354-454C-B8EF-536354B55642}" dt="2025-07-30T23:10:31.472" v="37"/>
            <ac:spMkLst>
              <pc:docMk/>
              <pc:sldMasterMk cId="1476982761" sldId="2147483648"/>
              <pc:sldLayoutMk cId="1970441898" sldId="2147483659"/>
              <ac:spMk id="2" creationId="{62D2BF1B-3AC1-2747-87F0-04041A5FC83A}"/>
            </ac:spMkLst>
          </pc:spChg>
          <pc:spChg chg="mod">
            <ac:chgData name="Aaron Sammut" userId="69514ddc-ca0b-48e0-9792-95e96144f06a" providerId="ADAL" clId="{F223F6D2-7354-454C-B8EF-536354B55642}" dt="2025-07-30T23:10:31.472" v="37"/>
            <ac:spMkLst>
              <pc:docMk/>
              <pc:sldMasterMk cId="1476982761" sldId="2147483648"/>
              <pc:sldLayoutMk cId="1970441898" sldId="2147483659"/>
              <ac:spMk id="3" creationId="{98F6355E-B15E-3542-C6B7-B5D982B529E2}"/>
            </ac:spMkLst>
          </pc:spChg>
        </pc:sldLayoutChg>
      </pc:sldMasterChg>
      <pc:sldMasterChg chg="addSp delSp modSp mod modSldLayout sldLayoutOrd">
        <pc:chgData name="Aaron Sammut" userId="69514ddc-ca0b-48e0-9792-95e96144f06a" providerId="ADAL" clId="{F223F6D2-7354-454C-B8EF-536354B55642}" dt="2025-07-31T00:25:22.584" v="428"/>
        <pc:sldMasterMkLst>
          <pc:docMk/>
          <pc:sldMasterMk cId="374899310" sldId="2147483660"/>
        </pc:sldMasterMkLst>
        <pc:spChg chg="del">
          <ac:chgData name="Aaron Sammut" userId="69514ddc-ca0b-48e0-9792-95e96144f06a" providerId="ADAL" clId="{F223F6D2-7354-454C-B8EF-536354B55642}" dt="2025-07-31T00:24:12.880" v="404" actId="478"/>
          <ac:spMkLst>
            <pc:docMk/>
            <pc:sldMasterMk cId="374899310" sldId="2147483660"/>
            <ac:spMk id="3" creationId="{00000000-0000-0000-0000-000000000000}"/>
          </ac:spMkLst>
        </pc:spChg>
        <pc:spChg chg="del">
          <ac:chgData name="Aaron Sammut" userId="69514ddc-ca0b-48e0-9792-95e96144f06a" providerId="ADAL" clId="{F223F6D2-7354-454C-B8EF-536354B55642}" dt="2025-07-31T00:24:12.256" v="403" actId="478"/>
          <ac:spMkLst>
            <pc:docMk/>
            <pc:sldMasterMk cId="374899310" sldId="2147483660"/>
            <ac:spMk id="4" creationId="{00000000-0000-0000-0000-000000000000}"/>
          </ac:spMkLst>
        </pc:spChg>
        <pc:spChg chg="del">
          <ac:chgData name="Aaron Sammut" userId="69514ddc-ca0b-48e0-9792-95e96144f06a" providerId="ADAL" clId="{F223F6D2-7354-454C-B8EF-536354B55642}" dt="2025-07-31T00:24:13.455" v="405" actId="478"/>
          <ac:spMkLst>
            <pc:docMk/>
            <pc:sldMasterMk cId="374899310" sldId="2147483660"/>
            <ac:spMk id="5" creationId="{00000000-0000-0000-0000-000000000000}"/>
          </ac:spMkLst>
        </pc:spChg>
        <pc:spChg chg="del">
          <ac:chgData name="Aaron Sammut" userId="69514ddc-ca0b-48e0-9792-95e96144f06a" providerId="ADAL" clId="{F223F6D2-7354-454C-B8EF-536354B55642}" dt="2025-07-31T00:24:14.465" v="406" actId="478"/>
          <ac:spMkLst>
            <pc:docMk/>
            <pc:sldMasterMk cId="374899310" sldId="2147483660"/>
            <ac:spMk id="6" creationId="{00000000-0000-0000-0000-000000000000}"/>
          </ac:spMkLst>
        </pc:spChg>
        <pc:spChg chg="add mod">
          <ac:chgData name="Aaron Sammut" userId="69514ddc-ca0b-48e0-9792-95e96144f06a" providerId="ADAL" clId="{F223F6D2-7354-454C-B8EF-536354B55642}" dt="2025-07-31T00:24:44.021" v="411"/>
          <ac:spMkLst>
            <pc:docMk/>
            <pc:sldMasterMk cId="374899310" sldId="2147483660"/>
            <ac:spMk id="8" creationId="{A00F01C3-0484-C907-E589-E4946933B953}"/>
          </ac:spMkLst>
        </pc:spChg>
        <pc:picChg chg="mod">
          <ac:chgData name="Aaron Sammut" userId="69514ddc-ca0b-48e0-9792-95e96144f06a" providerId="ADAL" clId="{F223F6D2-7354-454C-B8EF-536354B55642}" dt="2025-07-30T23:11:06.694" v="39" actId="14100"/>
          <ac:picMkLst>
            <pc:docMk/>
            <pc:sldMasterMk cId="374899310" sldId="2147483660"/>
            <ac:picMk id="7" creationId="{3C8662D0-4301-B936-1FB0-1EF59F8CAC41}"/>
          </ac:picMkLst>
        </pc:picChg>
        <pc:sldLayoutChg chg="addSp delSp modSp mod">
          <pc:chgData name="Aaron Sammut" userId="69514ddc-ca0b-48e0-9792-95e96144f06a" providerId="ADAL" clId="{F223F6D2-7354-454C-B8EF-536354B55642}" dt="2025-07-31T00:25:02.456" v="412"/>
          <pc:sldLayoutMkLst>
            <pc:docMk/>
            <pc:sldMasterMk cId="374899310" sldId="2147483660"/>
            <pc:sldLayoutMk cId="2265697602" sldId="2147483662"/>
          </pc:sldLayoutMkLst>
          <pc:spChg chg="del">
            <ac:chgData name="Aaron Sammut" userId="69514ddc-ca0b-48e0-9792-95e96144f06a" providerId="ADAL" clId="{F223F6D2-7354-454C-B8EF-536354B55642}" dt="2025-07-31T00:24:35.604" v="408" actId="478"/>
            <ac:spMkLst>
              <pc:docMk/>
              <pc:sldMasterMk cId="374899310" sldId="2147483660"/>
              <pc:sldLayoutMk cId="2265697602" sldId="2147483662"/>
              <ac:spMk id="2" creationId="{00000000-0000-0000-0000-000000000000}"/>
            </ac:spMkLst>
          </pc:spChg>
          <pc:spChg chg="del">
            <ac:chgData name="Aaron Sammut" userId="69514ddc-ca0b-48e0-9792-95e96144f06a" providerId="ADAL" clId="{F223F6D2-7354-454C-B8EF-536354B55642}" dt="2025-07-31T00:24:35.604" v="408" actId="478"/>
            <ac:spMkLst>
              <pc:docMk/>
              <pc:sldMasterMk cId="374899310" sldId="2147483660"/>
              <pc:sldLayoutMk cId="2265697602" sldId="2147483662"/>
              <ac:spMk id="3" creationId="{00000000-0000-0000-0000-000000000000}"/>
            </ac:spMkLst>
          </pc:spChg>
          <pc:spChg chg="del">
            <ac:chgData name="Aaron Sammut" userId="69514ddc-ca0b-48e0-9792-95e96144f06a" providerId="ADAL" clId="{F223F6D2-7354-454C-B8EF-536354B55642}" dt="2025-07-31T00:24:35.604" v="408" actId="478"/>
            <ac:spMkLst>
              <pc:docMk/>
              <pc:sldMasterMk cId="374899310" sldId="2147483660"/>
              <pc:sldLayoutMk cId="2265697602" sldId="2147483662"/>
              <ac:spMk id="4" creationId="{00000000-0000-0000-0000-000000000000}"/>
            </ac:spMkLst>
          </pc:spChg>
          <pc:spChg chg="del">
            <ac:chgData name="Aaron Sammut" userId="69514ddc-ca0b-48e0-9792-95e96144f06a" providerId="ADAL" clId="{F223F6D2-7354-454C-B8EF-536354B55642}" dt="2025-07-31T00:24:35.604" v="408" actId="478"/>
            <ac:spMkLst>
              <pc:docMk/>
              <pc:sldMasterMk cId="374899310" sldId="2147483660"/>
              <pc:sldLayoutMk cId="2265697602" sldId="2147483662"/>
              <ac:spMk id="5" creationId="{00000000-0000-0000-0000-000000000000}"/>
            </ac:spMkLst>
          </pc:spChg>
          <pc:spChg chg="del">
            <ac:chgData name="Aaron Sammut" userId="69514ddc-ca0b-48e0-9792-95e96144f06a" providerId="ADAL" clId="{F223F6D2-7354-454C-B8EF-536354B55642}" dt="2025-07-31T00:24:35.604" v="408" actId="478"/>
            <ac:spMkLst>
              <pc:docMk/>
              <pc:sldMasterMk cId="374899310" sldId="2147483660"/>
              <pc:sldLayoutMk cId="2265697602" sldId="2147483662"/>
              <ac:spMk id="6" creationId="{00000000-0000-0000-0000-000000000000}"/>
            </ac:spMkLst>
          </pc:spChg>
          <pc:spChg chg="add mod">
            <ac:chgData name="Aaron Sammut" userId="69514ddc-ca0b-48e0-9792-95e96144f06a" providerId="ADAL" clId="{F223F6D2-7354-454C-B8EF-536354B55642}" dt="2025-07-31T00:25:02.456" v="412"/>
            <ac:spMkLst>
              <pc:docMk/>
              <pc:sldMasterMk cId="374899310" sldId="2147483660"/>
              <pc:sldLayoutMk cId="2265697602" sldId="2147483662"/>
              <ac:spMk id="7" creationId="{DE0BA557-D15B-F849-C35E-44EAE39E1326}"/>
            </ac:spMkLst>
          </pc:spChg>
        </pc:sldLayoutChg>
        <pc:sldLayoutChg chg="addSp delSp modSp mod">
          <pc:chgData name="Aaron Sammut" userId="69514ddc-ca0b-48e0-9792-95e96144f06a" providerId="ADAL" clId="{F223F6D2-7354-454C-B8EF-536354B55642}" dt="2025-07-31T00:25:05.208" v="414"/>
          <pc:sldLayoutMkLst>
            <pc:docMk/>
            <pc:sldMasterMk cId="374899310" sldId="2147483660"/>
            <pc:sldLayoutMk cId="2607176899" sldId="2147483663"/>
          </pc:sldLayoutMkLst>
          <pc:spChg chg="del">
            <ac:chgData name="Aaron Sammut" userId="69514ddc-ca0b-48e0-9792-95e96144f06a" providerId="ADAL" clId="{F223F6D2-7354-454C-B8EF-536354B55642}" dt="2025-07-31T00:25:04.884" v="413" actId="478"/>
            <ac:spMkLst>
              <pc:docMk/>
              <pc:sldMasterMk cId="374899310" sldId="2147483660"/>
              <pc:sldLayoutMk cId="2607176899" sldId="2147483663"/>
              <ac:spMk id="2" creationId="{00000000-0000-0000-0000-000000000000}"/>
            </ac:spMkLst>
          </pc:spChg>
          <pc:spChg chg="del">
            <ac:chgData name="Aaron Sammut" userId="69514ddc-ca0b-48e0-9792-95e96144f06a" providerId="ADAL" clId="{F223F6D2-7354-454C-B8EF-536354B55642}" dt="2025-07-31T00:25:04.884" v="413" actId="478"/>
            <ac:spMkLst>
              <pc:docMk/>
              <pc:sldMasterMk cId="374899310" sldId="2147483660"/>
              <pc:sldLayoutMk cId="2607176899" sldId="2147483663"/>
              <ac:spMk id="3" creationId="{00000000-0000-0000-0000-000000000000}"/>
            </ac:spMkLst>
          </pc:spChg>
          <pc:spChg chg="del">
            <ac:chgData name="Aaron Sammut" userId="69514ddc-ca0b-48e0-9792-95e96144f06a" providerId="ADAL" clId="{F223F6D2-7354-454C-B8EF-536354B55642}" dt="2025-07-31T00:25:04.884" v="413" actId="478"/>
            <ac:spMkLst>
              <pc:docMk/>
              <pc:sldMasterMk cId="374899310" sldId="2147483660"/>
              <pc:sldLayoutMk cId="2607176899" sldId="2147483663"/>
              <ac:spMk id="4" creationId="{00000000-0000-0000-0000-000000000000}"/>
            </ac:spMkLst>
          </pc:spChg>
          <pc:spChg chg="del">
            <ac:chgData name="Aaron Sammut" userId="69514ddc-ca0b-48e0-9792-95e96144f06a" providerId="ADAL" clId="{F223F6D2-7354-454C-B8EF-536354B55642}" dt="2025-07-31T00:25:04.884" v="413" actId="478"/>
            <ac:spMkLst>
              <pc:docMk/>
              <pc:sldMasterMk cId="374899310" sldId="2147483660"/>
              <pc:sldLayoutMk cId="2607176899" sldId="2147483663"/>
              <ac:spMk id="5" creationId="{00000000-0000-0000-0000-000000000000}"/>
            </ac:spMkLst>
          </pc:spChg>
          <pc:spChg chg="del">
            <ac:chgData name="Aaron Sammut" userId="69514ddc-ca0b-48e0-9792-95e96144f06a" providerId="ADAL" clId="{F223F6D2-7354-454C-B8EF-536354B55642}" dt="2025-07-31T00:25:04.884" v="413" actId="478"/>
            <ac:spMkLst>
              <pc:docMk/>
              <pc:sldMasterMk cId="374899310" sldId="2147483660"/>
              <pc:sldLayoutMk cId="2607176899" sldId="2147483663"/>
              <ac:spMk id="6" creationId="{00000000-0000-0000-0000-000000000000}"/>
            </ac:spMkLst>
          </pc:spChg>
          <pc:spChg chg="add mod">
            <ac:chgData name="Aaron Sammut" userId="69514ddc-ca0b-48e0-9792-95e96144f06a" providerId="ADAL" clId="{F223F6D2-7354-454C-B8EF-536354B55642}" dt="2025-07-31T00:25:05.208" v="414"/>
            <ac:spMkLst>
              <pc:docMk/>
              <pc:sldMasterMk cId="374899310" sldId="2147483660"/>
              <pc:sldLayoutMk cId="2607176899" sldId="2147483663"/>
              <ac:spMk id="7" creationId="{96CAEDED-EB7F-0F95-7E99-61790B39CCA5}"/>
            </ac:spMkLst>
          </pc:spChg>
        </pc:sldLayoutChg>
        <pc:sldLayoutChg chg="addSp delSp modSp mod">
          <pc:chgData name="Aaron Sammut" userId="69514ddc-ca0b-48e0-9792-95e96144f06a" providerId="ADAL" clId="{F223F6D2-7354-454C-B8EF-536354B55642}" dt="2025-07-31T00:25:07.806" v="416"/>
          <pc:sldLayoutMkLst>
            <pc:docMk/>
            <pc:sldMasterMk cId="374899310" sldId="2147483660"/>
            <pc:sldLayoutMk cId="906170123" sldId="2147483664"/>
          </pc:sldLayoutMkLst>
          <pc:spChg chg="del">
            <ac:chgData name="Aaron Sammut" userId="69514ddc-ca0b-48e0-9792-95e96144f06a" providerId="ADAL" clId="{F223F6D2-7354-454C-B8EF-536354B55642}" dt="2025-07-31T00:25:07.475" v="415" actId="478"/>
            <ac:spMkLst>
              <pc:docMk/>
              <pc:sldMasterMk cId="374899310" sldId="2147483660"/>
              <pc:sldLayoutMk cId="906170123" sldId="2147483664"/>
              <ac:spMk id="2" creationId="{00000000-0000-0000-0000-000000000000}"/>
            </ac:spMkLst>
          </pc:spChg>
          <pc:spChg chg="del">
            <ac:chgData name="Aaron Sammut" userId="69514ddc-ca0b-48e0-9792-95e96144f06a" providerId="ADAL" clId="{F223F6D2-7354-454C-B8EF-536354B55642}" dt="2025-07-31T00:25:07.475" v="415" actId="478"/>
            <ac:spMkLst>
              <pc:docMk/>
              <pc:sldMasterMk cId="374899310" sldId="2147483660"/>
              <pc:sldLayoutMk cId="906170123" sldId="2147483664"/>
              <ac:spMk id="3" creationId="{00000000-0000-0000-0000-000000000000}"/>
            </ac:spMkLst>
          </pc:spChg>
          <pc:spChg chg="del">
            <ac:chgData name="Aaron Sammut" userId="69514ddc-ca0b-48e0-9792-95e96144f06a" providerId="ADAL" clId="{F223F6D2-7354-454C-B8EF-536354B55642}" dt="2025-07-31T00:25:07.475" v="415" actId="478"/>
            <ac:spMkLst>
              <pc:docMk/>
              <pc:sldMasterMk cId="374899310" sldId="2147483660"/>
              <pc:sldLayoutMk cId="906170123" sldId="2147483664"/>
              <ac:spMk id="4" creationId="{00000000-0000-0000-0000-000000000000}"/>
            </ac:spMkLst>
          </pc:spChg>
          <pc:spChg chg="del">
            <ac:chgData name="Aaron Sammut" userId="69514ddc-ca0b-48e0-9792-95e96144f06a" providerId="ADAL" clId="{F223F6D2-7354-454C-B8EF-536354B55642}" dt="2025-07-31T00:25:07.475" v="415" actId="478"/>
            <ac:spMkLst>
              <pc:docMk/>
              <pc:sldMasterMk cId="374899310" sldId="2147483660"/>
              <pc:sldLayoutMk cId="906170123" sldId="2147483664"/>
              <ac:spMk id="5" creationId="{00000000-0000-0000-0000-000000000000}"/>
            </ac:spMkLst>
          </pc:spChg>
          <pc:spChg chg="del">
            <ac:chgData name="Aaron Sammut" userId="69514ddc-ca0b-48e0-9792-95e96144f06a" providerId="ADAL" clId="{F223F6D2-7354-454C-B8EF-536354B55642}" dt="2025-07-31T00:25:07.475" v="415" actId="478"/>
            <ac:spMkLst>
              <pc:docMk/>
              <pc:sldMasterMk cId="374899310" sldId="2147483660"/>
              <pc:sldLayoutMk cId="906170123" sldId="2147483664"/>
              <ac:spMk id="6" creationId="{00000000-0000-0000-0000-000000000000}"/>
            </ac:spMkLst>
          </pc:spChg>
          <pc:spChg chg="del">
            <ac:chgData name="Aaron Sammut" userId="69514ddc-ca0b-48e0-9792-95e96144f06a" providerId="ADAL" clId="{F223F6D2-7354-454C-B8EF-536354B55642}" dt="2025-07-31T00:25:07.475" v="415" actId="478"/>
            <ac:spMkLst>
              <pc:docMk/>
              <pc:sldMasterMk cId="374899310" sldId="2147483660"/>
              <pc:sldLayoutMk cId="906170123" sldId="2147483664"/>
              <ac:spMk id="7" creationId="{00000000-0000-0000-0000-000000000000}"/>
            </ac:spMkLst>
          </pc:spChg>
          <pc:spChg chg="add mod">
            <ac:chgData name="Aaron Sammut" userId="69514ddc-ca0b-48e0-9792-95e96144f06a" providerId="ADAL" clId="{F223F6D2-7354-454C-B8EF-536354B55642}" dt="2025-07-31T00:25:07.806" v="416"/>
            <ac:spMkLst>
              <pc:docMk/>
              <pc:sldMasterMk cId="374899310" sldId="2147483660"/>
              <pc:sldLayoutMk cId="906170123" sldId="2147483664"/>
              <ac:spMk id="8" creationId="{39C72AC4-F59B-AED4-12F4-059B9B8C7A06}"/>
            </ac:spMkLst>
          </pc:spChg>
        </pc:sldLayoutChg>
        <pc:sldLayoutChg chg="addSp delSp modSp mod">
          <pc:chgData name="Aaron Sammut" userId="69514ddc-ca0b-48e0-9792-95e96144f06a" providerId="ADAL" clId="{F223F6D2-7354-454C-B8EF-536354B55642}" dt="2025-07-31T00:25:10.103" v="418"/>
          <pc:sldLayoutMkLst>
            <pc:docMk/>
            <pc:sldMasterMk cId="374899310" sldId="2147483660"/>
            <pc:sldLayoutMk cId="1953571621" sldId="2147483665"/>
          </pc:sldLayoutMkLst>
          <pc:spChg chg="del">
            <ac:chgData name="Aaron Sammut" userId="69514ddc-ca0b-48e0-9792-95e96144f06a" providerId="ADAL" clId="{F223F6D2-7354-454C-B8EF-536354B55642}" dt="2025-07-31T00:25:09.794" v="417" actId="478"/>
            <ac:spMkLst>
              <pc:docMk/>
              <pc:sldMasterMk cId="374899310" sldId="2147483660"/>
              <pc:sldLayoutMk cId="1953571621" sldId="2147483665"/>
              <ac:spMk id="2" creationId="{00000000-0000-0000-0000-000000000000}"/>
            </ac:spMkLst>
          </pc:spChg>
          <pc:spChg chg="del">
            <ac:chgData name="Aaron Sammut" userId="69514ddc-ca0b-48e0-9792-95e96144f06a" providerId="ADAL" clId="{F223F6D2-7354-454C-B8EF-536354B55642}" dt="2025-07-31T00:25:09.794" v="417" actId="478"/>
            <ac:spMkLst>
              <pc:docMk/>
              <pc:sldMasterMk cId="374899310" sldId="2147483660"/>
              <pc:sldLayoutMk cId="1953571621" sldId="2147483665"/>
              <ac:spMk id="3" creationId="{00000000-0000-0000-0000-000000000000}"/>
            </ac:spMkLst>
          </pc:spChg>
          <pc:spChg chg="del">
            <ac:chgData name="Aaron Sammut" userId="69514ddc-ca0b-48e0-9792-95e96144f06a" providerId="ADAL" clId="{F223F6D2-7354-454C-B8EF-536354B55642}" dt="2025-07-31T00:25:09.794" v="417" actId="478"/>
            <ac:spMkLst>
              <pc:docMk/>
              <pc:sldMasterMk cId="374899310" sldId="2147483660"/>
              <pc:sldLayoutMk cId="1953571621" sldId="2147483665"/>
              <ac:spMk id="4" creationId="{00000000-0000-0000-0000-000000000000}"/>
            </ac:spMkLst>
          </pc:spChg>
          <pc:spChg chg="del">
            <ac:chgData name="Aaron Sammut" userId="69514ddc-ca0b-48e0-9792-95e96144f06a" providerId="ADAL" clId="{F223F6D2-7354-454C-B8EF-536354B55642}" dt="2025-07-31T00:25:09.794" v="417" actId="478"/>
            <ac:spMkLst>
              <pc:docMk/>
              <pc:sldMasterMk cId="374899310" sldId="2147483660"/>
              <pc:sldLayoutMk cId="1953571621" sldId="2147483665"/>
              <ac:spMk id="5" creationId="{00000000-0000-0000-0000-000000000000}"/>
            </ac:spMkLst>
          </pc:spChg>
          <pc:spChg chg="del">
            <ac:chgData name="Aaron Sammut" userId="69514ddc-ca0b-48e0-9792-95e96144f06a" providerId="ADAL" clId="{F223F6D2-7354-454C-B8EF-536354B55642}" dt="2025-07-31T00:25:09.794" v="417" actId="478"/>
            <ac:spMkLst>
              <pc:docMk/>
              <pc:sldMasterMk cId="374899310" sldId="2147483660"/>
              <pc:sldLayoutMk cId="1953571621" sldId="2147483665"/>
              <ac:spMk id="6" creationId="{00000000-0000-0000-0000-000000000000}"/>
            </ac:spMkLst>
          </pc:spChg>
          <pc:spChg chg="del">
            <ac:chgData name="Aaron Sammut" userId="69514ddc-ca0b-48e0-9792-95e96144f06a" providerId="ADAL" clId="{F223F6D2-7354-454C-B8EF-536354B55642}" dt="2025-07-31T00:25:09.794" v="417" actId="478"/>
            <ac:spMkLst>
              <pc:docMk/>
              <pc:sldMasterMk cId="374899310" sldId="2147483660"/>
              <pc:sldLayoutMk cId="1953571621" sldId="2147483665"/>
              <ac:spMk id="7" creationId="{00000000-0000-0000-0000-000000000000}"/>
            </ac:spMkLst>
          </pc:spChg>
          <pc:spChg chg="del">
            <ac:chgData name="Aaron Sammut" userId="69514ddc-ca0b-48e0-9792-95e96144f06a" providerId="ADAL" clId="{F223F6D2-7354-454C-B8EF-536354B55642}" dt="2025-07-31T00:25:09.794" v="417" actId="478"/>
            <ac:spMkLst>
              <pc:docMk/>
              <pc:sldMasterMk cId="374899310" sldId="2147483660"/>
              <pc:sldLayoutMk cId="1953571621" sldId="2147483665"/>
              <ac:spMk id="8" creationId="{00000000-0000-0000-0000-000000000000}"/>
            </ac:spMkLst>
          </pc:spChg>
          <pc:spChg chg="del">
            <ac:chgData name="Aaron Sammut" userId="69514ddc-ca0b-48e0-9792-95e96144f06a" providerId="ADAL" clId="{F223F6D2-7354-454C-B8EF-536354B55642}" dt="2025-07-31T00:25:09.794" v="417" actId="478"/>
            <ac:spMkLst>
              <pc:docMk/>
              <pc:sldMasterMk cId="374899310" sldId="2147483660"/>
              <pc:sldLayoutMk cId="1953571621" sldId="2147483665"/>
              <ac:spMk id="9" creationId="{00000000-0000-0000-0000-000000000000}"/>
            </ac:spMkLst>
          </pc:spChg>
          <pc:spChg chg="add mod">
            <ac:chgData name="Aaron Sammut" userId="69514ddc-ca0b-48e0-9792-95e96144f06a" providerId="ADAL" clId="{F223F6D2-7354-454C-B8EF-536354B55642}" dt="2025-07-31T00:25:10.103" v="418"/>
            <ac:spMkLst>
              <pc:docMk/>
              <pc:sldMasterMk cId="374899310" sldId="2147483660"/>
              <pc:sldLayoutMk cId="1953571621" sldId="2147483665"/>
              <ac:spMk id="10" creationId="{72CFD92A-1567-D506-86C5-4B1ABD4F8E3A}"/>
            </ac:spMkLst>
          </pc:spChg>
        </pc:sldLayoutChg>
        <pc:sldLayoutChg chg="addSp delSp modSp mod">
          <pc:chgData name="Aaron Sammut" userId="69514ddc-ca0b-48e0-9792-95e96144f06a" providerId="ADAL" clId="{F223F6D2-7354-454C-B8EF-536354B55642}" dt="2025-07-31T00:25:12.247" v="420"/>
          <pc:sldLayoutMkLst>
            <pc:docMk/>
            <pc:sldMasterMk cId="374899310" sldId="2147483660"/>
            <pc:sldLayoutMk cId="3838155976" sldId="2147483666"/>
          </pc:sldLayoutMkLst>
          <pc:spChg chg="del">
            <ac:chgData name="Aaron Sammut" userId="69514ddc-ca0b-48e0-9792-95e96144f06a" providerId="ADAL" clId="{F223F6D2-7354-454C-B8EF-536354B55642}" dt="2025-07-31T00:25:11.925" v="419" actId="478"/>
            <ac:spMkLst>
              <pc:docMk/>
              <pc:sldMasterMk cId="374899310" sldId="2147483660"/>
              <pc:sldLayoutMk cId="3838155976" sldId="2147483666"/>
              <ac:spMk id="2" creationId="{00000000-0000-0000-0000-000000000000}"/>
            </ac:spMkLst>
          </pc:spChg>
          <pc:spChg chg="del">
            <ac:chgData name="Aaron Sammut" userId="69514ddc-ca0b-48e0-9792-95e96144f06a" providerId="ADAL" clId="{F223F6D2-7354-454C-B8EF-536354B55642}" dt="2025-07-31T00:25:11.925" v="419" actId="478"/>
            <ac:spMkLst>
              <pc:docMk/>
              <pc:sldMasterMk cId="374899310" sldId="2147483660"/>
              <pc:sldLayoutMk cId="3838155976" sldId="2147483666"/>
              <ac:spMk id="3" creationId="{00000000-0000-0000-0000-000000000000}"/>
            </ac:spMkLst>
          </pc:spChg>
          <pc:spChg chg="del">
            <ac:chgData name="Aaron Sammut" userId="69514ddc-ca0b-48e0-9792-95e96144f06a" providerId="ADAL" clId="{F223F6D2-7354-454C-B8EF-536354B55642}" dt="2025-07-31T00:25:11.925" v="419" actId="478"/>
            <ac:spMkLst>
              <pc:docMk/>
              <pc:sldMasterMk cId="374899310" sldId="2147483660"/>
              <pc:sldLayoutMk cId="3838155976" sldId="2147483666"/>
              <ac:spMk id="4" creationId="{00000000-0000-0000-0000-000000000000}"/>
            </ac:spMkLst>
          </pc:spChg>
          <pc:spChg chg="del">
            <ac:chgData name="Aaron Sammut" userId="69514ddc-ca0b-48e0-9792-95e96144f06a" providerId="ADAL" clId="{F223F6D2-7354-454C-B8EF-536354B55642}" dt="2025-07-31T00:25:11.925" v="419" actId="478"/>
            <ac:spMkLst>
              <pc:docMk/>
              <pc:sldMasterMk cId="374899310" sldId="2147483660"/>
              <pc:sldLayoutMk cId="3838155976" sldId="2147483666"/>
              <ac:spMk id="5" creationId="{00000000-0000-0000-0000-000000000000}"/>
            </ac:spMkLst>
          </pc:spChg>
          <pc:spChg chg="add mod">
            <ac:chgData name="Aaron Sammut" userId="69514ddc-ca0b-48e0-9792-95e96144f06a" providerId="ADAL" clId="{F223F6D2-7354-454C-B8EF-536354B55642}" dt="2025-07-31T00:25:12.247" v="420"/>
            <ac:spMkLst>
              <pc:docMk/>
              <pc:sldMasterMk cId="374899310" sldId="2147483660"/>
              <pc:sldLayoutMk cId="3838155976" sldId="2147483666"/>
              <ac:spMk id="6" creationId="{C5AA06FA-F774-BF04-0FEC-C20C58A0C0BF}"/>
            </ac:spMkLst>
          </pc:spChg>
        </pc:sldLayoutChg>
        <pc:sldLayoutChg chg="addSp delSp modSp mod">
          <pc:chgData name="Aaron Sammut" userId="69514ddc-ca0b-48e0-9792-95e96144f06a" providerId="ADAL" clId="{F223F6D2-7354-454C-B8EF-536354B55642}" dt="2025-07-31T00:25:14.759" v="422"/>
          <pc:sldLayoutMkLst>
            <pc:docMk/>
            <pc:sldMasterMk cId="374899310" sldId="2147483660"/>
            <pc:sldLayoutMk cId="3623175860" sldId="2147483667"/>
          </pc:sldLayoutMkLst>
          <pc:spChg chg="del">
            <ac:chgData name="Aaron Sammut" userId="69514ddc-ca0b-48e0-9792-95e96144f06a" providerId="ADAL" clId="{F223F6D2-7354-454C-B8EF-536354B55642}" dt="2025-07-31T00:25:14.481" v="421" actId="478"/>
            <ac:spMkLst>
              <pc:docMk/>
              <pc:sldMasterMk cId="374899310" sldId="2147483660"/>
              <pc:sldLayoutMk cId="3623175860" sldId="2147483667"/>
              <ac:spMk id="2" creationId="{00000000-0000-0000-0000-000000000000}"/>
            </ac:spMkLst>
          </pc:spChg>
          <pc:spChg chg="del">
            <ac:chgData name="Aaron Sammut" userId="69514ddc-ca0b-48e0-9792-95e96144f06a" providerId="ADAL" clId="{F223F6D2-7354-454C-B8EF-536354B55642}" dt="2025-07-31T00:25:14.481" v="421" actId="478"/>
            <ac:spMkLst>
              <pc:docMk/>
              <pc:sldMasterMk cId="374899310" sldId="2147483660"/>
              <pc:sldLayoutMk cId="3623175860" sldId="2147483667"/>
              <ac:spMk id="3" creationId="{00000000-0000-0000-0000-000000000000}"/>
            </ac:spMkLst>
          </pc:spChg>
          <pc:spChg chg="del">
            <ac:chgData name="Aaron Sammut" userId="69514ddc-ca0b-48e0-9792-95e96144f06a" providerId="ADAL" clId="{F223F6D2-7354-454C-B8EF-536354B55642}" dt="2025-07-31T00:25:14.481" v="421" actId="478"/>
            <ac:spMkLst>
              <pc:docMk/>
              <pc:sldMasterMk cId="374899310" sldId="2147483660"/>
              <pc:sldLayoutMk cId="3623175860" sldId="2147483667"/>
              <ac:spMk id="4" creationId="{00000000-0000-0000-0000-000000000000}"/>
            </ac:spMkLst>
          </pc:spChg>
          <pc:spChg chg="add mod">
            <ac:chgData name="Aaron Sammut" userId="69514ddc-ca0b-48e0-9792-95e96144f06a" providerId="ADAL" clId="{F223F6D2-7354-454C-B8EF-536354B55642}" dt="2025-07-31T00:25:14.759" v="422"/>
            <ac:spMkLst>
              <pc:docMk/>
              <pc:sldMasterMk cId="374899310" sldId="2147483660"/>
              <pc:sldLayoutMk cId="3623175860" sldId="2147483667"/>
              <ac:spMk id="5" creationId="{3BA97E2B-7FB4-F26A-FF98-A193F3728BD4}"/>
            </ac:spMkLst>
          </pc:spChg>
        </pc:sldLayoutChg>
        <pc:sldLayoutChg chg="addSp delSp modSp mod">
          <pc:chgData name="Aaron Sammut" userId="69514ddc-ca0b-48e0-9792-95e96144f06a" providerId="ADAL" clId="{F223F6D2-7354-454C-B8EF-536354B55642}" dt="2025-07-31T00:25:17.478" v="424"/>
          <pc:sldLayoutMkLst>
            <pc:docMk/>
            <pc:sldMasterMk cId="374899310" sldId="2147483660"/>
            <pc:sldLayoutMk cId="50027255" sldId="2147483668"/>
          </pc:sldLayoutMkLst>
          <pc:spChg chg="del">
            <ac:chgData name="Aaron Sammut" userId="69514ddc-ca0b-48e0-9792-95e96144f06a" providerId="ADAL" clId="{F223F6D2-7354-454C-B8EF-536354B55642}" dt="2025-07-31T00:25:17.172" v="423" actId="478"/>
            <ac:spMkLst>
              <pc:docMk/>
              <pc:sldMasterMk cId="374899310" sldId="2147483660"/>
              <pc:sldLayoutMk cId="50027255" sldId="2147483668"/>
              <ac:spMk id="2" creationId="{00000000-0000-0000-0000-000000000000}"/>
            </ac:spMkLst>
          </pc:spChg>
          <pc:spChg chg="del">
            <ac:chgData name="Aaron Sammut" userId="69514ddc-ca0b-48e0-9792-95e96144f06a" providerId="ADAL" clId="{F223F6D2-7354-454C-B8EF-536354B55642}" dt="2025-07-31T00:25:17.172" v="423" actId="478"/>
            <ac:spMkLst>
              <pc:docMk/>
              <pc:sldMasterMk cId="374899310" sldId="2147483660"/>
              <pc:sldLayoutMk cId="50027255" sldId="2147483668"/>
              <ac:spMk id="3" creationId="{00000000-0000-0000-0000-000000000000}"/>
            </ac:spMkLst>
          </pc:spChg>
          <pc:spChg chg="del">
            <ac:chgData name="Aaron Sammut" userId="69514ddc-ca0b-48e0-9792-95e96144f06a" providerId="ADAL" clId="{F223F6D2-7354-454C-B8EF-536354B55642}" dt="2025-07-31T00:25:17.172" v="423" actId="478"/>
            <ac:spMkLst>
              <pc:docMk/>
              <pc:sldMasterMk cId="374899310" sldId="2147483660"/>
              <pc:sldLayoutMk cId="50027255" sldId="2147483668"/>
              <ac:spMk id="4" creationId="{00000000-0000-0000-0000-000000000000}"/>
            </ac:spMkLst>
          </pc:spChg>
          <pc:spChg chg="del">
            <ac:chgData name="Aaron Sammut" userId="69514ddc-ca0b-48e0-9792-95e96144f06a" providerId="ADAL" clId="{F223F6D2-7354-454C-B8EF-536354B55642}" dt="2025-07-31T00:25:17.172" v="423" actId="478"/>
            <ac:spMkLst>
              <pc:docMk/>
              <pc:sldMasterMk cId="374899310" sldId="2147483660"/>
              <pc:sldLayoutMk cId="50027255" sldId="2147483668"/>
              <ac:spMk id="5" creationId="{00000000-0000-0000-0000-000000000000}"/>
            </ac:spMkLst>
          </pc:spChg>
          <pc:spChg chg="del">
            <ac:chgData name="Aaron Sammut" userId="69514ddc-ca0b-48e0-9792-95e96144f06a" providerId="ADAL" clId="{F223F6D2-7354-454C-B8EF-536354B55642}" dt="2025-07-31T00:25:17.172" v="423" actId="478"/>
            <ac:spMkLst>
              <pc:docMk/>
              <pc:sldMasterMk cId="374899310" sldId="2147483660"/>
              <pc:sldLayoutMk cId="50027255" sldId="2147483668"/>
              <ac:spMk id="6" creationId="{00000000-0000-0000-0000-000000000000}"/>
            </ac:spMkLst>
          </pc:spChg>
          <pc:spChg chg="del">
            <ac:chgData name="Aaron Sammut" userId="69514ddc-ca0b-48e0-9792-95e96144f06a" providerId="ADAL" clId="{F223F6D2-7354-454C-B8EF-536354B55642}" dt="2025-07-31T00:25:17.172" v="423" actId="478"/>
            <ac:spMkLst>
              <pc:docMk/>
              <pc:sldMasterMk cId="374899310" sldId="2147483660"/>
              <pc:sldLayoutMk cId="50027255" sldId="2147483668"/>
              <ac:spMk id="7" creationId="{00000000-0000-0000-0000-000000000000}"/>
            </ac:spMkLst>
          </pc:spChg>
          <pc:spChg chg="add mod">
            <ac:chgData name="Aaron Sammut" userId="69514ddc-ca0b-48e0-9792-95e96144f06a" providerId="ADAL" clId="{F223F6D2-7354-454C-B8EF-536354B55642}" dt="2025-07-31T00:25:17.478" v="424"/>
            <ac:spMkLst>
              <pc:docMk/>
              <pc:sldMasterMk cId="374899310" sldId="2147483660"/>
              <pc:sldLayoutMk cId="50027255" sldId="2147483668"/>
              <ac:spMk id="8" creationId="{B7E09F68-D07D-3974-5D40-D43BC123977B}"/>
            </ac:spMkLst>
          </pc:spChg>
        </pc:sldLayoutChg>
        <pc:sldLayoutChg chg="delSp modSp mod ord">
          <pc:chgData name="Aaron Sammut" userId="69514ddc-ca0b-48e0-9792-95e96144f06a" providerId="ADAL" clId="{F223F6D2-7354-454C-B8EF-536354B55642}" dt="2025-07-31T00:24:37.157" v="409" actId="20578"/>
          <pc:sldLayoutMkLst>
            <pc:docMk/>
            <pc:sldMasterMk cId="374899310" sldId="2147483660"/>
            <pc:sldLayoutMk cId="2697134351" sldId="2147483669"/>
          </pc:sldLayoutMkLst>
          <pc:spChg chg="del mod">
            <ac:chgData name="Aaron Sammut" userId="69514ddc-ca0b-48e0-9792-95e96144f06a" providerId="ADAL" clId="{F223F6D2-7354-454C-B8EF-536354B55642}" dt="2025-07-31T00:24:05.072" v="399" actId="478"/>
            <ac:spMkLst>
              <pc:docMk/>
              <pc:sldMasterMk cId="374899310" sldId="2147483660"/>
              <pc:sldLayoutMk cId="2697134351" sldId="2147483669"/>
              <ac:spMk id="2" creationId="{00000000-0000-0000-0000-000000000000}"/>
            </ac:spMkLst>
          </pc:spChg>
          <pc:spChg chg="mod">
            <ac:chgData name="Aaron Sammut" userId="69514ddc-ca0b-48e0-9792-95e96144f06a" providerId="ADAL" clId="{F223F6D2-7354-454C-B8EF-536354B55642}" dt="2025-07-31T00:24:01.337" v="396" actId="1076"/>
            <ac:spMkLst>
              <pc:docMk/>
              <pc:sldMasterMk cId="374899310" sldId="2147483660"/>
              <pc:sldLayoutMk cId="2697134351" sldId="2147483669"/>
              <ac:spMk id="3" creationId="{00000000-0000-0000-0000-000000000000}"/>
            </ac:spMkLst>
          </pc:spChg>
          <pc:spChg chg="del">
            <ac:chgData name="Aaron Sammut" userId="69514ddc-ca0b-48e0-9792-95e96144f06a" providerId="ADAL" clId="{F223F6D2-7354-454C-B8EF-536354B55642}" dt="2025-07-31T00:24:04.113" v="398" actId="478"/>
            <ac:spMkLst>
              <pc:docMk/>
              <pc:sldMasterMk cId="374899310" sldId="2147483660"/>
              <pc:sldLayoutMk cId="2697134351" sldId="2147483669"/>
              <ac:spMk id="4" creationId="{00000000-0000-0000-0000-000000000000}"/>
            </ac:spMkLst>
          </pc:spChg>
          <pc:spChg chg="del">
            <ac:chgData name="Aaron Sammut" userId="69514ddc-ca0b-48e0-9792-95e96144f06a" providerId="ADAL" clId="{F223F6D2-7354-454C-B8EF-536354B55642}" dt="2025-07-31T00:24:06.193" v="400" actId="478"/>
            <ac:spMkLst>
              <pc:docMk/>
              <pc:sldMasterMk cId="374899310" sldId="2147483660"/>
              <pc:sldLayoutMk cId="2697134351" sldId="2147483669"/>
              <ac:spMk id="5" creationId="{00000000-0000-0000-0000-000000000000}"/>
            </ac:spMkLst>
          </pc:spChg>
          <pc:spChg chg="del">
            <ac:chgData name="Aaron Sammut" userId="69514ddc-ca0b-48e0-9792-95e96144f06a" providerId="ADAL" clId="{F223F6D2-7354-454C-B8EF-536354B55642}" dt="2025-07-31T00:24:08.911" v="402" actId="478"/>
            <ac:spMkLst>
              <pc:docMk/>
              <pc:sldMasterMk cId="374899310" sldId="2147483660"/>
              <pc:sldLayoutMk cId="2697134351" sldId="2147483669"/>
              <ac:spMk id="6" creationId="{00000000-0000-0000-0000-000000000000}"/>
            </ac:spMkLst>
          </pc:spChg>
          <pc:spChg chg="del">
            <ac:chgData name="Aaron Sammut" userId="69514ddc-ca0b-48e0-9792-95e96144f06a" providerId="ADAL" clId="{F223F6D2-7354-454C-B8EF-536354B55642}" dt="2025-07-31T00:24:08.112" v="401" actId="478"/>
            <ac:spMkLst>
              <pc:docMk/>
              <pc:sldMasterMk cId="374899310" sldId="2147483660"/>
              <pc:sldLayoutMk cId="2697134351" sldId="2147483669"/>
              <ac:spMk id="7" creationId="{00000000-0000-0000-0000-000000000000}"/>
            </ac:spMkLst>
          </pc:spChg>
        </pc:sldLayoutChg>
        <pc:sldLayoutChg chg="addSp delSp modSp mod">
          <pc:chgData name="Aaron Sammut" userId="69514ddc-ca0b-48e0-9792-95e96144f06a" providerId="ADAL" clId="{F223F6D2-7354-454C-B8EF-536354B55642}" dt="2025-07-31T00:25:19.989" v="426"/>
          <pc:sldLayoutMkLst>
            <pc:docMk/>
            <pc:sldMasterMk cId="374899310" sldId="2147483660"/>
            <pc:sldLayoutMk cId="2243705060" sldId="2147483670"/>
          </pc:sldLayoutMkLst>
          <pc:spChg chg="del">
            <ac:chgData name="Aaron Sammut" userId="69514ddc-ca0b-48e0-9792-95e96144f06a" providerId="ADAL" clId="{F223F6D2-7354-454C-B8EF-536354B55642}" dt="2025-07-31T00:25:19.684" v="425" actId="478"/>
            <ac:spMkLst>
              <pc:docMk/>
              <pc:sldMasterMk cId="374899310" sldId="2147483660"/>
              <pc:sldLayoutMk cId="2243705060" sldId="2147483670"/>
              <ac:spMk id="2" creationId="{00000000-0000-0000-0000-000000000000}"/>
            </ac:spMkLst>
          </pc:spChg>
          <pc:spChg chg="del">
            <ac:chgData name="Aaron Sammut" userId="69514ddc-ca0b-48e0-9792-95e96144f06a" providerId="ADAL" clId="{F223F6D2-7354-454C-B8EF-536354B55642}" dt="2025-07-31T00:25:19.684" v="425" actId="478"/>
            <ac:spMkLst>
              <pc:docMk/>
              <pc:sldMasterMk cId="374899310" sldId="2147483660"/>
              <pc:sldLayoutMk cId="2243705060" sldId="2147483670"/>
              <ac:spMk id="3" creationId="{00000000-0000-0000-0000-000000000000}"/>
            </ac:spMkLst>
          </pc:spChg>
          <pc:spChg chg="del">
            <ac:chgData name="Aaron Sammut" userId="69514ddc-ca0b-48e0-9792-95e96144f06a" providerId="ADAL" clId="{F223F6D2-7354-454C-B8EF-536354B55642}" dt="2025-07-31T00:25:19.684" v="425" actId="478"/>
            <ac:spMkLst>
              <pc:docMk/>
              <pc:sldMasterMk cId="374899310" sldId="2147483660"/>
              <pc:sldLayoutMk cId="2243705060" sldId="2147483670"/>
              <ac:spMk id="4" creationId="{00000000-0000-0000-0000-000000000000}"/>
            </ac:spMkLst>
          </pc:spChg>
          <pc:spChg chg="del">
            <ac:chgData name="Aaron Sammut" userId="69514ddc-ca0b-48e0-9792-95e96144f06a" providerId="ADAL" clId="{F223F6D2-7354-454C-B8EF-536354B55642}" dt="2025-07-31T00:25:19.684" v="425" actId="478"/>
            <ac:spMkLst>
              <pc:docMk/>
              <pc:sldMasterMk cId="374899310" sldId="2147483660"/>
              <pc:sldLayoutMk cId="2243705060" sldId="2147483670"/>
              <ac:spMk id="5" creationId="{00000000-0000-0000-0000-000000000000}"/>
            </ac:spMkLst>
          </pc:spChg>
          <pc:spChg chg="del">
            <ac:chgData name="Aaron Sammut" userId="69514ddc-ca0b-48e0-9792-95e96144f06a" providerId="ADAL" clId="{F223F6D2-7354-454C-B8EF-536354B55642}" dt="2025-07-31T00:25:19.684" v="425" actId="478"/>
            <ac:spMkLst>
              <pc:docMk/>
              <pc:sldMasterMk cId="374899310" sldId="2147483660"/>
              <pc:sldLayoutMk cId="2243705060" sldId="2147483670"/>
              <ac:spMk id="6" creationId="{00000000-0000-0000-0000-000000000000}"/>
            </ac:spMkLst>
          </pc:spChg>
          <pc:spChg chg="add mod">
            <ac:chgData name="Aaron Sammut" userId="69514ddc-ca0b-48e0-9792-95e96144f06a" providerId="ADAL" clId="{F223F6D2-7354-454C-B8EF-536354B55642}" dt="2025-07-31T00:25:19.989" v="426"/>
            <ac:spMkLst>
              <pc:docMk/>
              <pc:sldMasterMk cId="374899310" sldId="2147483660"/>
              <pc:sldLayoutMk cId="2243705060" sldId="2147483670"/>
              <ac:spMk id="7" creationId="{96EE49DE-7BF6-92D2-30B7-F284645A28F4}"/>
            </ac:spMkLst>
          </pc:spChg>
        </pc:sldLayoutChg>
        <pc:sldLayoutChg chg="addSp delSp modSp mod">
          <pc:chgData name="Aaron Sammut" userId="69514ddc-ca0b-48e0-9792-95e96144f06a" providerId="ADAL" clId="{F223F6D2-7354-454C-B8EF-536354B55642}" dt="2025-07-31T00:25:22.584" v="428"/>
          <pc:sldLayoutMkLst>
            <pc:docMk/>
            <pc:sldMasterMk cId="374899310" sldId="2147483660"/>
            <pc:sldLayoutMk cId="2104909967" sldId="2147483671"/>
          </pc:sldLayoutMkLst>
          <pc:spChg chg="del">
            <ac:chgData name="Aaron Sammut" userId="69514ddc-ca0b-48e0-9792-95e96144f06a" providerId="ADAL" clId="{F223F6D2-7354-454C-B8EF-536354B55642}" dt="2025-07-31T00:25:22.308" v="427" actId="478"/>
            <ac:spMkLst>
              <pc:docMk/>
              <pc:sldMasterMk cId="374899310" sldId="2147483660"/>
              <pc:sldLayoutMk cId="2104909967" sldId="2147483671"/>
              <ac:spMk id="2" creationId="{00000000-0000-0000-0000-000000000000}"/>
            </ac:spMkLst>
          </pc:spChg>
          <pc:spChg chg="del">
            <ac:chgData name="Aaron Sammut" userId="69514ddc-ca0b-48e0-9792-95e96144f06a" providerId="ADAL" clId="{F223F6D2-7354-454C-B8EF-536354B55642}" dt="2025-07-31T00:25:22.308" v="427" actId="478"/>
            <ac:spMkLst>
              <pc:docMk/>
              <pc:sldMasterMk cId="374899310" sldId="2147483660"/>
              <pc:sldLayoutMk cId="2104909967" sldId="2147483671"/>
              <ac:spMk id="3" creationId="{00000000-0000-0000-0000-000000000000}"/>
            </ac:spMkLst>
          </pc:spChg>
          <pc:spChg chg="del">
            <ac:chgData name="Aaron Sammut" userId="69514ddc-ca0b-48e0-9792-95e96144f06a" providerId="ADAL" clId="{F223F6D2-7354-454C-B8EF-536354B55642}" dt="2025-07-31T00:25:22.308" v="427" actId="478"/>
            <ac:spMkLst>
              <pc:docMk/>
              <pc:sldMasterMk cId="374899310" sldId="2147483660"/>
              <pc:sldLayoutMk cId="2104909967" sldId="2147483671"/>
              <ac:spMk id="4" creationId="{00000000-0000-0000-0000-000000000000}"/>
            </ac:spMkLst>
          </pc:spChg>
          <pc:spChg chg="del">
            <ac:chgData name="Aaron Sammut" userId="69514ddc-ca0b-48e0-9792-95e96144f06a" providerId="ADAL" clId="{F223F6D2-7354-454C-B8EF-536354B55642}" dt="2025-07-31T00:25:22.308" v="427" actId="478"/>
            <ac:spMkLst>
              <pc:docMk/>
              <pc:sldMasterMk cId="374899310" sldId="2147483660"/>
              <pc:sldLayoutMk cId="2104909967" sldId="2147483671"/>
              <ac:spMk id="5" creationId="{00000000-0000-0000-0000-000000000000}"/>
            </ac:spMkLst>
          </pc:spChg>
          <pc:spChg chg="del">
            <ac:chgData name="Aaron Sammut" userId="69514ddc-ca0b-48e0-9792-95e96144f06a" providerId="ADAL" clId="{F223F6D2-7354-454C-B8EF-536354B55642}" dt="2025-07-31T00:25:22.308" v="427" actId="478"/>
            <ac:spMkLst>
              <pc:docMk/>
              <pc:sldMasterMk cId="374899310" sldId="2147483660"/>
              <pc:sldLayoutMk cId="2104909967" sldId="2147483671"/>
              <ac:spMk id="6" creationId="{00000000-0000-0000-0000-000000000000}"/>
            </ac:spMkLst>
          </pc:spChg>
          <pc:spChg chg="add mod">
            <ac:chgData name="Aaron Sammut" userId="69514ddc-ca0b-48e0-9792-95e96144f06a" providerId="ADAL" clId="{F223F6D2-7354-454C-B8EF-536354B55642}" dt="2025-07-31T00:25:22.584" v="428"/>
            <ac:spMkLst>
              <pc:docMk/>
              <pc:sldMasterMk cId="374899310" sldId="2147483660"/>
              <pc:sldLayoutMk cId="2104909967" sldId="2147483671"/>
              <ac:spMk id="7" creationId="{7509C376-B0D3-FE23-96EB-D6BEE973278E}"/>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C556C8-0522-4DA5-B8BF-ABD26ED2FA05}" type="datetimeFigureOut">
              <a:rPr lang="en-AU" smtClean="0"/>
              <a:t>6/08/2025</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1C6BFD-3C2C-4BBB-9DF0-A4129C6847B3}" type="slidenum">
              <a:rPr lang="en-AU" smtClean="0"/>
              <a:t>‹#›</a:t>
            </a:fld>
            <a:endParaRPr lang="en-AU"/>
          </a:p>
        </p:txBody>
      </p:sp>
    </p:spTree>
    <p:extLst>
      <p:ext uri="{BB962C8B-B14F-4D97-AF65-F5344CB8AC3E}">
        <p14:creationId xmlns:p14="http://schemas.microsoft.com/office/powerpoint/2010/main" val="4269853895"/>
      </p:ext>
    </p:extLst>
  </p:cSld>
  <p:clrMap bg1="lt1" tx1="dk1" bg2="lt2" tx2="dk2" accent1="accent1" accent2="accent2" accent3="accent3" accent4="accent4" accent5="accent5" accent6="accent6" hlink="hlink" folHlink="folHlink"/>
  <p:notesStyle>
    <a:lvl1pPr marL="0" algn="l" defTabSz="1075284" rtl="0" eaLnBrk="1" latinLnBrk="0" hangingPunct="1">
      <a:defRPr sz="1411" kern="1200">
        <a:solidFill>
          <a:schemeClr val="tx1"/>
        </a:solidFill>
        <a:latin typeface="+mn-lt"/>
        <a:ea typeface="+mn-ea"/>
        <a:cs typeface="+mn-cs"/>
      </a:defRPr>
    </a:lvl1pPr>
    <a:lvl2pPr marL="537641" algn="l" defTabSz="1075284" rtl="0" eaLnBrk="1" latinLnBrk="0" hangingPunct="1">
      <a:defRPr sz="1411" kern="1200">
        <a:solidFill>
          <a:schemeClr val="tx1"/>
        </a:solidFill>
        <a:latin typeface="+mn-lt"/>
        <a:ea typeface="+mn-ea"/>
        <a:cs typeface="+mn-cs"/>
      </a:defRPr>
    </a:lvl2pPr>
    <a:lvl3pPr marL="1075284" algn="l" defTabSz="1075284" rtl="0" eaLnBrk="1" latinLnBrk="0" hangingPunct="1">
      <a:defRPr sz="1411" kern="1200">
        <a:solidFill>
          <a:schemeClr val="tx1"/>
        </a:solidFill>
        <a:latin typeface="+mn-lt"/>
        <a:ea typeface="+mn-ea"/>
        <a:cs typeface="+mn-cs"/>
      </a:defRPr>
    </a:lvl3pPr>
    <a:lvl4pPr marL="1612926" algn="l" defTabSz="1075284" rtl="0" eaLnBrk="1" latinLnBrk="0" hangingPunct="1">
      <a:defRPr sz="1411" kern="1200">
        <a:solidFill>
          <a:schemeClr val="tx1"/>
        </a:solidFill>
        <a:latin typeface="+mn-lt"/>
        <a:ea typeface="+mn-ea"/>
        <a:cs typeface="+mn-cs"/>
      </a:defRPr>
    </a:lvl4pPr>
    <a:lvl5pPr marL="2150568" algn="l" defTabSz="1075284" rtl="0" eaLnBrk="1" latinLnBrk="0" hangingPunct="1">
      <a:defRPr sz="1411" kern="1200">
        <a:solidFill>
          <a:schemeClr val="tx1"/>
        </a:solidFill>
        <a:latin typeface="+mn-lt"/>
        <a:ea typeface="+mn-ea"/>
        <a:cs typeface="+mn-cs"/>
      </a:defRPr>
    </a:lvl5pPr>
    <a:lvl6pPr marL="2688209" algn="l" defTabSz="1075284" rtl="0" eaLnBrk="1" latinLnBrk="0" hangingPunct="1">
      <a:defRPr sz="1411" kern="1200">
        <a:solidFill>
          <a:schemeClr val="tx1"/>
        </a:solidFill>
        <a:latin typeface="+mn-lt"/>
        <a:ea typeface="+mn-ea"/>
        <a:cs typeface="+mn-cs"/>
      </a:defRPr>
    </a:lvl6pPr>
    <a:lvl7pPr marL="3225850" algn="l" defTabSz="1075284" rtl="0" eaLnBrk="1" latinLnBrk="0" hangingPunct="1">
      <a:defRPr sz="1411" kern="1200">
        <a:solidFill>
          <a:schemeClr val="tx1"/>
        </a:solidFill>
        <a:latin typeface="+mn-lt"/>
        <a:ea typeface="+mn-ea"/>
        <a:cs typeface="+mn-cs"/>
      </a:defRPr>
    </a:lvl7pPr>
    <a:lvl8pPr marL="3763493" algn="l" defTabSz="1075284" rtl="0" eaLnBrk="1" latinLnBrk="0" hangingPunct="1">
      <a:defRPr sz="1411" kern="1200">
        <a:solidFill>
          <a:schemeClr val="tx1"/>
        </a:solidFill>
        <a:latin typeface="+mn-lt"/>
        <a:ea typeface="+mn-ea"/>
        <a:cs typeface="+mn-cs"/>
      </a:defRPr>
    </a:lvl8pPr>
    <a:lvl9pPr marL="4301135" algn="l" defTabSz="1075284" rtl="0" eaLnBrk="1" latinLnBrk="0" hangingPunct="1">
      <a:defRPr sz="1411"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8678435" y="2356278"/>
            <a:ext cx="3241736" cy="5860305"/>
          </a:xfrm>
          <a:prstGeom prst="rect">
            <a:avLst/>
          </a:prstGeo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dirty="0"/>
              <a:t>Click icon to add picture</a:t>
            </a:r>
          </a:p>
        </p:txBody>
      </p:sp>
    </p:spTree>
    <p:extLst>
      <p:ext uri="{BB962C8B-B14F-4D97-AF65-F5344CB8AC3E}">
        <p14:creationId xmlns:p14="http://schemas.microsoft.com/office/powerpoint/2010/main" val="2697134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7509C376-B0D3-FE23-96EB-D6BEE973278E}"/>
              </a:ext>
            </a:extLst>
          </p:cNvPr>
          <p:cNvSpPr>
            <a:spLocks noGrp="1" noChangeAspect="1"/>
          </p:cNvSpPr>
          <p:nvPr>
            <p:ph type="pic" idx="1"/>
          </p:nvPr>
        </p:nvSpPr>
        <p:spPr>
          <a:xfrm>
            <a:off x="8678435" y="2356278"/>
            <a:ext cx="3241736" cy="5860305"/>
          </a:xfrm>
          <a:prstGeom prst="rect">
            <a:avLst/>
          </a:prstGeo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dirty="0"/>
              <a:t>Click icon to add picture</a:t>
            </a:r>
          </a:p>
        </p:txBody>
      </p:sp>
    </p:spTree>
    <p:extLst>
      <p:ext uri="{BB962C8B-B14F-4D97-AF65-F5344CB8AC3E}">
        <p14:creationId xmlns:p14="http://schemas.microsoft.com/office/powerpoint/2010/main" val="2104909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DE0BA557-D15B-F849-C35E-44EAE39E1326}"/>
              </a:ext>
            </a:extLst>
          </p:cNvPr>
          <p:cNvSpPr>
            <a:spLocks noGrp="1" noChangeAspect="1"/>
          </p:cNvSpPr>
          <p:nvPr>
            <p:ph type="pic" idx="1"/>
          </p:nvPr>
        </p:nvSpPr>
        <p:spPr>
          <a:xfrm>
            <a:off x="8678435" y="2356278"/>
            <a:ext cx="3241736" cy="5860305"/>
          </a:xfrm>
          <a:prstGeom prst="rect">
            <a:avLst/>
          </a:prstGeo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dirty="0"/>
              <a:t>Click icon to add picture</a:t>
            </a:r>
          </a:p>
        </p:txBody>
      </p:sp>
    </p:spTree>
    <p:extLst>
      <p:ext uri="{BB962C8B-B14F-4D97-AF65-F5344CB8AC3E}">
        <p14:creationId xmlns:p14="http://schemas.microsoft.com/office/powerpoint/2010/main" val="2265697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96CAEDED-EB7F-0F95-7E99-61790B39CCA5}"/>
              </a:ext>
            </a:extLst>
          </p:cNvPr>
          <p:cNvSpPr>
            <a:spLocks noGrp="1" noChangeAspect="1"/>
          </p:cNvSpPr>
          <p:nvPr>
            <p:ph type="pic" idx="1"/>
          </p:nvPr>
        </p:nvSpPr>
        <p:spPr>
          <a:xfrm>
            <a:off x="8678435" y="2356278"/>
            <a:ext cx="3241736" cy="5860305"/>
          </a:xfrm>
          <a:prstGeom prst="rect">
            <a:avLst/>
          </a:prstGeo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dirty="0"/>
              <a:t>Click icon to add picture</a:t>
            </a:r>
          </a:p>
        </p:txBody>
      </p:sp>
    </p:spTree>
    <p:extLst>
      <p:ext uri="{BB962C8B-B14F-4D97-AF65-F5344CB8AC3E}">
        <p14:creationId xmlns:p14="http://schemas.microsoft.com/office/powerpoint/2010/main" val="2607176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39C72AC4-F59B-AED4-12F4-059B9B8C7A06}"/>
              </a:ext>
            </a:extLst>
          </p:cNvPr>
          <p:cNvSpPr>
            <a:spLocks noGrp="1" noChangeAspect="1"/>
          </p:cNvSpPr>
          <p:nvPr>
            <p:ph type="pic" idx="1"/>
          </p:nvPr>
        </p:nvSpPr>
        <p:spPr>
          <a:xfrm>
            <a:off x="8678435" y="2356278"/>
            <a:ext cx="3241736" cy="5860305"/>
          </a:xfrm>
          <a:prstGeom prst="rect">
            <a:avLst/>
          </a:prstGeo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dirty="0"/>
              <a:t>Click icon to add picture</a:t>
            </a:r>
          </a:p>
        </p:txBody>
      </p:sp>
    </p:spTree>
    <p:extLst>
      <p:ext uri="{BB962C8B-B14F-4D97-AF65-F5344CB8AC3E}">
        <p14:creationId xmlns:p14="http://schemas.microsoft.com/office/powerpoint/2010/main" val="906170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72CFD92A-1567-D506-86C5-4B1ABD4F8E3A}"/>
              </a:ext>
            </a:extLst>
          </p:cNvPr>
          <p:cNvSpPr>
            <a:spLocks noGrp="1" noChangeAspect="1"/>
          </p:cNvSpPr>
          <p:nvPr>
            <p:ph type="pic" idx="1"/>
          </p:nvPr>
        </p:nvSpPr>
        <p:spPr>
          <a:xfrm>
            <a:off x="8678435" y="2356278"/>
            <a:ext cx="3241736" cy="5860305"/>
          </a:xfrm>
          <a:prstGeom prst="rect">
            <a:avLst/>
          </a:prstGeo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dirty="0"/>
              <a:t>Click icon to add picture</a:t>
            </a:r>
          </a:p>
        </p:txBody>
      </p:sp>
    </p:spTree>
    <p:extLst>
      <p:ext uri="{BB962C8B-B14F-4D97-AF65-F5344CB8AC3E}">
        <p14:creationId xmlns:p14="http://schemas.microsoft.com/office/powerpoint/2010/main" val="195357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C5AA06FA-F774-BF04-0FEC-C20C58A0C0BF}"/>
              </a:ext>
            </a:extLst>
          </p:cNvPr>
          <p:cNvSpPr>
            <a:spLocks noGrp="1" noChangeAspect="1"/>
          </p:cNvSpPr>
          <p:nvPr>
            <p:ph type="pic" idx="1"/>
          </p:nvPr>
        </p:nvSpPr>
        <p:spPr>
          <a:xfrm>
            <a:off x="8678435" y="2356278"/>
            <a:ext cx="3241736" cy="5860305"/>
          </a:xfrm>
          <a:prstGeom prst="rect">
            <a:avLst/>
          </a:prstGeo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dirty="0"/>
              <a:t>Click icon to add picture</a:t>
            </a:r>
          </a:p>
        </p:txBody>
      </p:sp>
    </p:spTree>
    <p:extLst>
      <p:ext uri="{BB962C8B-B14F-4D97-AF65-F5344CB8AC3E}">
        <p14:creationId xmlns:p14="http://schemas.microsoft.com/office/powerpoint/2010/main" val="3838155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3BA97E2B-7FB4-F26A-FF98-A193F3728BD4}"/>
              </a:ext>
            </a:extLst>
          </p:cNvPr>
          <p:cNvSpPr>
            <a:spLocks noGrp="1" noChangeAspect="1"/>
          </p:cNvSpPr>
          <p:nvPr>
            <p:ph type="pic" idx="1"/>
          </p:nvPr>
        </p:nvSpPr>
        <p:spPr>
          <a:xfrm>
            <a:off x="8678435" y="2356278"/>
            <a:ext cx="3241736" cy="5860305"/>
          </a:xfrm>
          <a:prstGeom prst="rect">
            <a:avLst/>
          </a:prstGeo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dirty="0"/>
              <a:t>Click icon to add picture</a:t>
            </a:r>
          </a:p>
        </p:txBody>
      </p:sp>
    </p:spTree>
    <p:extLst>
      <p:ext uri="{BB962C8B-B14F-4D97-AF65-F5344CB8AC3E}">
        <p14:creationId xmlns:p14="http://schemas.microsoft.com/office/powerpoint/2010/main" val="3623175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7E09F68-D07D-3974-5D40-D43BC123977B}"/>
              </a:ext>
            </a:extLst>
          </p:cNvPr>
          <p:cNvSpPr>
            <a:spLocks noGrp="1" noChangeAspect="1"/>
          </p:cNvSpPr>
          <p:nvPr>
            <p:ph type="pic" idx="1"/>
          </p:nvPr>
        </p:nvSpPr>
        <p:spPr>
          <a:xfrm>
            <a:off x="8678435" y="2356278"/>
            <a:ext cx="3241736" cy="5860305"/>
          </a:xfrm>
          <a:prstGeom prst="rect">
            <a:avLst/>
          </a:prstGeo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dirty="0"/>
              <a:t>Click icon to add picture</a:t>
            </a:r>
          </a:p>
        </p:txBody>
      </p:sp>
    </p:spTree>
    <p:extLst>
      <p:ext uri="{BB962C8B-B14F-4D97-AF65-F5344CB8AC3E}">
        <p14:creationId xmlns:p14="http://schemas.microsoft.com/office/powerpoint/2010/main" val="5002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96EE49DE-7BF6-92D2-30B7-F284645A28F4}"/>
              </a:ext>
            </a:extLst>
          </p:cNvPr>
          <p:cNvSpPr>
            <a:spLocks noGrp="1" noChangeAspect="1"/>
          </p:cNvSpPr>
          <p:nvPr>
            <p:ph type="pic" idx="1"/>
          </p:nvPr>
        </p:nvSpPr>
        <p:spPr>
          <a:xfrm>
            <a:off x="8678435" y="2356278"/>
            <a:ext cx="3241736" cy="5860305"/>
          </a:xfrm>
          <a:prstGeom prst="rect">
            <a:avLst/>
          </a:prstGeo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dirty="0"/>
              <a:t>Click icon to add picture</a:t>
            </a:r>
          </a:p>
        </p:txBody>
      </p:sp>
    </p:spTree>
    <p:extLst>
      <p:ext uri="{BB962C8B-B14F-4D97-AF65-F5344CB8AC3E}">
        <p14:creationId xmlns:p14="http://schemas.microsoft.com/office/powerpoint/2010/main" val="2243705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7" name="Picture 6">
            <a:extLst>
              <a:ext uri="{FF2B5EF4-FFF2-40B4-BE49-F238E27FC236}">
                <a16:creationId xmlns:a16="http://schemas.microsoft.com/office/drawing/2014/main" id="{3C8662D0-4301-B936-1FB0-1EF59F8CAC41}"/>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0" y="0"/>
            <a:ext cx="12801600" cy="7200900"/>
          </a:xfrm>
          <a:prstGeom prst="rect">
            <a:avLst/>
          </a:prstGeom>
        </p:spPr>
      </p:pic>
    </p:spTree>
    <p:extLst>
      <p:ext uri="{BB962C8B-B14F-4D97-AF65-F5344CB8AC3E}">
        <p14:creationId xmlns:p14="http://schemas.microsoft.com/office/powerpoint/2010/main" val="374899310"/>
      </p:ext>
    </p:extLst>
  </p:cSld>
  <p:clrMap bg1="lt1" tx1="dk1" bg2="lt2" tx2="dk2" accent1="accent1" accent2="accent2" accent3="accent3" accent4="accent4" accent5="accent5" accent6="accent6" hlink="hlink" folHlink="folHlink"/>
  <p:sldLayoutIdLst>
    <p:sldLayoutId id="2147483669"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 id="2147483671" r:id="rId10"/>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24" userDrawn="1">
          <p15:clr>
            <a:srgbClr val="F26B43"/>
          </p15:clr>
        </p15:guide>
        <p15:guide id="2" pos="40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surveymonkey.com/r/rbwhresearch"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F3C27BC-045C-52F9-D98E-A0C3A557BC54}"/>
              </a:ext>
            </a:extLst>
          </p:cNvPr>
          <p:cNvSpPr>
            <a:spLocks noGrp="1"/>
          </p:cNvSpPr>
          <p:nvPr>
            <p:ph type="pic" idx="1"/>
          </p:nvPr>
        </p:nvSpPr>
        <p:spPr>
          <a:xfrm>
            <a:off x="8924647" y="1558714"/>
            <a:ext cx="3241736" cy="4972715"/>
          </a:xfrm>
          <a:prstGeom prst="roundRect">
            <a:avLst>
              <a:gd name="adj" fmla="val 9951"/>
            </a:avLst>
          </a:prstGeom>
        </p:spPr>
        <p:txBody>
          <a:bodyPr/>
          <a:lstStyle/>
          <a:p>
            <a:endParaRPr lang="en-AU" dirty="0"/>
          </a:p>
        </p:txBody>
      </p:sp>
      <p:sp>
        <p:nvSpPr>
          <p:cNvPr id="3" name="Title 25">
            <a:extLst>
              <a:ext uri="{FF2B5EF4-FFF2-40B4-BE49-F238E27FC236}">
                <a16:creationId xmlns:a16="http://schemas.microsoft.com/office/drawing/2014/main" id="{D4FAC933-8F5C-4702-FDF3-05333BA4DB73}"/>
              </a:ext>
            </a:extLst>
          </p:cNvPr>
          <p:cNvSpPr txBox="1">
            <a:spLocks/>
          </p:cNvSpPr>
          <p:nvPr/>
        </p:nvSpPr>
        <p:spPr>
          <a:xfrm>
            <a:off x="258824" y="910814"/>
            <a:ext cx="11971275" cy="743280"/>
          </a:xfrm>
          <a:prstGeom prst="rect">
            <a:avLst/>
          </a:prstGeom>
        </p:spPr>
        <p:txBody>
          <a:bodyPr vert="horz" lIns="91440" tIns="45720" rIns="91440" bIns="45720" rtlCol="0" anchor="ctr">
            <a:normAutofit/>
          </a:bodyPr>
          <a:lst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a:lstStyle>
          <a:p>
            <a:r>
              <a:rPr lang="en-AU" sz="4200" dirty="0">
                <a:solidFill>
                  <a:srgbClr val="156082"/>
                </a:solidFill>
                <a:latin typeface="Noto Sans ExtraBold" panose="020B0902040504020204" pitchFamily="34" charset="0"/>
                <a:ea typeface="Noto Sans ExtraBold" panose="020B0902040504020204" pitchFamily="34" charset="0"/>
                <a:cs typeface="Noto Sans ExtraBold" panose="020B0902040504020204" pitchFamily="34" charset="0"/>
              </a:rPr>
              <a:t>Project title</a:t>
            </a:r>
          </a:p>
        </p:txBody>
      </p:sp>
      <p:sp>
        <p:nvSpPr>
          <p:cNvPr id="4" name="Text Placeholder 28">
            <a:extLst>
              <a:ext uri="{FF2B5EF4-FFF2-40B4-BE49-F238E27FC236}">
                <a16:creationId xmlns:a16="http://schemas.microsoft.com/office/drawing/2014/main" id="{2E1CC645-33DC-E720-92D2-D089AA98EF21}"/>
              </a:ext>
            </a:extLst>
          </p:cNvPr>
          <p:cNvSpPr txBox="1">
            <a:spLocks/>
          </p:cNvSpPr>
          <p:nvPr/>
        </p:nvSpPr>
        <p:spPr>
          <a:xfrm>
            <a:off x="293115" y="1710170"/>
            <a:ext cx="10584000" cy="484748"/>
          </a:xfrm>
          <a:prstGeom prst="rect">
            <a:avLst/>
          </a:prstGeom>
        </p:spPr>
        <p:txBody>
          <a:bodyPr/>
          <a:lstStyle>
            <a:lvl1pPr marL="228605" indent="-228605" algn="l" defTabSz="91441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470" b="1" dirty="0">
                <a:solidFill>
                  <a:srgbClr val="156082"/>
                </a:solidFill>
                <a:latin typeface="Arial" panose="020B0604020202020204" pitchFamily="34" charset="0"/>
                <a:cs typeface="Arial" panose="020B0604020202020204" pitchFamily="34" charset="0"/>
              </a:rPr>
              <a:t>Researcher: </a:t>
            </a:r>
            <a:r>
              <a:rPr lang="en-AU" sz="1470" dirty="0">
                <a:latin typeface="Arial" panose="020B0604020202020204" pitchFamily="34" charset="0"/>
                <a:cs typeface="Arial" panose="020B0604020202020204" pitchFamily="34" charset="0"/>
              </a:rPr>
              <a:t>Your name, Role, Department/Org Unit, Facility</a:t>
            </a:r>
          </a:p>
        </p:txBody>
      </p:sp>
      <p:sp>
        <p:nvSpPr>
          <p:cNvPr id="5" name="Content Placeholder 31">
            <a:extLst>
              <a:ext uri="{FF2B5EF4-FFF2-40B4-BE49-F238E27FC236}">
                <a16:creationId xmlns:a16="http://schemas.microsoft.com/office/drawing/2014/main" id="{B80E5A63-BFCC-C622-54D3-2CDB21F7E0D1}"/>
              </a:ext>
            </a:extLst>
          </p:cNvPr>
          <p:cNvSpPr txBox="1">
            <a:spLocks/>
          </p:cNvSpPr>
          <p:nvPr/>
        </p:nvSpPr>
        <p:spPr>
          <a:xfrm>
            <a:off x="293115" y="2567171"/>
            <a:ext cx="5821848" cy="2352957"/>
          </a:xfrm>
          <a:prstGeom prst="rect">
            <a:avLst/>
          </a:prstGeom>
        </p:spPr>
        <p:txBody>
          <a:bodyPr lIns="132300" rIns="132300">
            <a:noAutofit/>
          </a:bodyPr>
          <a:lstStyle>
            <a:lvl1pPr marL="228605" indent="-228605" algn="l" defTabSz="91441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buNone/>
            </a:pPr>
            <a:endParaRPr lang="en-AU" sz="1600" dirty="0">
              <a:latin typeface="Noto Sans" panose="020B0502040504020204" pitchFamily="34" charset="0"/>
              <a:ea typeface="Noto Sans" panose="020B0502040504020204" pitchFamily="34" charset="0"/>
              <a:cs typeface="Noto Sans" panose="020B0502040504020204" pitchFamily="34" charset="0"/>
            </a:endParaRPr>
          </a:p>
        </p:txBody>
      </p:sp>
      <p:sp>
        <p:nvSpPr>
          <p:cNvPr id="6" name="Rectangle 5">
            <a:extLst>
              <a:ext uri="{FF2B5EF4-FFF2-40B4-BE49-F238E27FC236}">
                <a16:creationId xmlns:a16="http://schemas.microsoft.com/office/drawing/2014/main" id="{71F9BF74-F6CD-F859-171C-AACE8088AEE1}"/>
              </a:ext>
            </a:extLst>
          </p:cNvPr>
          <p:cNvSpPr/>
          <p:nvPr/>
        </p:nvSpPr>
        <p:spPr>
          <a:xfrm>
            <a:off x="0" y="6993764"/>
            <a:ext cx="2451100" cy="1346391"/>
          </a:xfrm>
          <a:prstGeom prst="rect">
            <a:avLst/>
          </a:prstGeom>
          <a:solidFill>
            <a:srgbClr val="C1E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 Placeholder 32">
            <a:extLst>
              <a:ext uri="{FF2B5EF4-FFF2-40B4-BE49-F238E27FC236}">
                <a16:creationId xmlns:a16="http://schemas.microsoft.com/office/drawing/2014/main" id="{DFEB565B-C49C-6FAC-6CA4-2DC4CD944177}"/>
              </a:ext>
            </a:extLst>
          </p:cNvPr>
          <p:cNvSpPr txBox="1">
            <a:spLocks/>
          </p:cNvSpPr>
          <p:nvPr/>
        </p:nvSpPr>
        <p:spPr>
          <a:xfrm>
            <a:off x="235964" y="2121944"/>
            <a:ext cx="8419085" cy="4614675"/>
          </a:xfrm>
          <a:prstGeom prst="rect">
            <a:avLst/>
          </a:prstGeom>
        </p:spPr>
        <p:txBody>
          <a:bodyPr lIns="132300" rIns="132300"/>
          <a:lstStyle>
            <a:lvl1pPr marL="228605" indent="-228605" algn="l" defTabSz="91441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300"/>
              </a:spcAft>
              <a:buNone/>
            </a:pPr>
            <a:r>
              <a:rPr lang="en-AU" sz="2400" dirty="0">
                <a:solidFill>
                  <a:schemeClr val="accent1"/>
                </a:solidFill>
                <a:latin typeface="+mj-lt"/>
                <a:cs typeface="Arial" panose="020B0604020202020204" pitchFamily="34" charset="0"/>
              </a:rPr>
              <a:t>Project overview</a:t>
            </a:r>
          </a:p>
          <a:p>
            <a:pPr marL="0" indent="0">
              <a:lnSpc>
                <a:spcPts val="2200"/>
              </a:lnSpc>
              <a:spcBef>
                <a:spcPts val="300"/>
              </a:spcBef>
              <a:spcAft>
                <a:spcPts val="300"/>
              </a:spcAft>
              <a:buNone/>
            </a:pPr>
            <a:r>
              <a:rPr lang="en-AU" sz="1600" dirty="0">
                <a:latin typeface="Noto Sans" panose="020B0502040504020204" pitchFamily="34" charset="0"/>
                <a:ea typeface="Noto Sans" panose="020B0502040504020204" pitchFamily="34" charset="0"/>
                <a:cs typeface="Noto Sans" panose="020B0502040504020204" pitchFamily="34" charset="0"/>
              </a:rPr>
              <a:t>In about 100 words describe, in plain English, the problem that your project is trying to address. If it is part of the problem, acknowledge that previous research in the area has not involved people with lived experience. Outline what you are proposing to do next and how you think this will address the problem. It may not be possible to say exactly what you are hoping to do (because you will shape this with consumer input), but you might suggest some possible elements that you already have in mind.</a:t>
            </a:r>
          </a:p>
          <a:p>
            <a:pPr marL="0" indent="0">
              <a:spcBef>
                <a:spcPts val="300"/>
              </a:spcBef>
              <a:spcAft>
                <a:spcPts val="300"/>
              </a:spcAft>
              <a:buNone/>
            </a:pPr>
            <a:endParaRPr lang="en-AU" sz="1600" dirty="0">
              <a:latin typeface="Noto Sans" panose="020B0502040504020204" pitchFamily="34" charset="0"/>
              <a:ea typeface="Noto Sans" panose="020B0502040504020204" pitchFamily="34" charset="0"/>
              <a:cs typeface="Noto Sans" panose="020B0502040504020204" pitchFamily="34" charset="0"/>
            </a:endParaRPr>
          </a:p>
          <a:p>
            <a:pPr marL="0" indent="0">
              <a:spcBef>
                <a:spcPts val="300"/>
              </a:spcBef>
              <a:spcAft>
                <a:spcPts val="300"/>
              </a:spcAft>
              <a:buNone/>
            </a:pPr>
            <a:r>
              <a:rPr lang="en-AU" sz="2400" dirty="0">
                <a:solidFill>
                  <a:srgbClr val="156082"/>
                </a:solidFill>
                <a:latin typeface="+mj-lt"/>
                <a:cs typeface="Arial" panose="020B0604020202020204" pitchFamily="34" charset="0"/>
              </a:rPr>
              <a:t>Consumer involvement opportunities</a:t>
            </a:r>
          </a:p>
          <a:p>
            <a:pPr marL="0" indent="0">
              <a:lnSpc>
                <a:spcPts val="2200"/>
              </a:lnSpc>
              <a:spcBef>
                <a:spcPts val="300"/>
              </a:spcBef>
              <a:spcAft>
                <a:spcPts val="300"/>
              </a:spcAft>
              <a:buNone/>
            </a:pPr>
            <a:r>
              <a:rPr lang="en-AU" sz="1600" dirty="0">
                <a:latin typeface="Noto Sans" panose="020B0502040504020204" pitchFamily="34" charset="0"/>
                <a:ea typeface="Noto Sans" panose="020B0502040504020204" pitchFamily="34" charset="0"/>
                <a:cs typeface="Noto Sans" panose="020B0502040504020204" pitchFamily="34" charset="0"/>
              </a:rPr>
              <a:t>In about 200 words, describe in plain English, what kind of consumer involvement you are seeking. Be clear about who you are looking for, the duration of the project, the time commitment from consumers, and any remuneration offered.</a:t>
            </a:r>
            <a:endParaRPr lang="en-AU" sz="2400" dirty="0">
              <a:solidFill>
                <a:schemeClr val="accent1"/>
              </a:solidFill>
              <a:latin typeface="+mj-lt"/>
              <a:cs typeface="Arial" panose="020B0604020202020204" pitchFamily="34" charset="0"/>
            </a:endParaRPr>
          </a:p>
        </p:txBody>
      </p:sp>
      <p:sp>
        <p:nvSpPr>
          <p:cNvPr id="8" name="TextBox 7">
            <a:extLst>
              <a:ext uri="{FF2B5EF4-FFF2-40B4-BE49-F238E27FC236}">
                <a16:creationId xmlns:a16="http://schemas.microsoft.com/office/drawing/2014/main" id="{F09DF052-CAFC-3932-A70A-6E124706E6F9}"/>
              </a:ext>
            </a:extLst>
          </p:cNvPr>
          <p:cNvSpPr txBox="1"/>
          <p:nvPr/>
        </p:nvSpPr>
        <p:spPr>
          <a:xfrm>
            <a:off x="5094476" y="140150"/>
            <a:ext cx="4661911" cy="512448"/>
          </a:xfrm>
          <a:prstGeom prst="rect">
            <a:avLst/>
          </a:prstGeom>
          <a:noFill/>
        </p:spPr>
        <p:txBody>
          <a:bodyPr wrap="square" rtlCol="0">
            <a:spAutoFit/>
          </a:bodyPr>
          <a:lstStyle/>
          <a:p>
            <a:pPr algn="ctr"/>
            <a:r>
              <a:rPr lang="en-AU" sz="1365" dirty="0">
                <a:solidFill>
                  <a:srgbClr val="156082"/>
                </a:solidFill>
                <a:latin typeface="Noto Sans ExtraBold" panose="020B0902040504020204" pitchFamily="34" charset="0"/>
                <a:ea typeface="Noto Sans ExtraBold" panose="020B0902040504020204" pitchFamily="34" charset="0"/>
                <a:cs typeface="Noto Sans ExtraBold" panose="020B0902040504020204" pitchFamily="34" charset="0"/>
              </a:rPr>
              <a:t>Expression of Interest for</a:t>
            </a:r>
            <a:br>
              <a:rPr lang="en-AU" sz="1365" dirty="0">
                <a:solidFill>
                  <a:srgbClr val="156082"/>
                </a:solidFill>
                <a:latin typeface="Noto Sans ExtraBold" panose="020B0902040504020204" pitchFamily="34" charset="0"/>
                <a:ea typeface="Noto Sans ExtraBold" panose="020B0902040504020204" pitchFamily="34" charset="0"/>
                <a:cs typeface="Noto Sans ExtraBold" panose="020B0902040504020204" pitchFamily="34" charset="0"/>
              </a:rPr>
            </a:br>
            <a:r>
              <a:rPr lang="en-AU" sz="1365" dirty="0">
                <a:solidFill>
                  <a:srgbClr val="156082"/>
                </a:solidFill>
                <a:latin typeface="Noto Sans ExtraBold" panose="020B0902040504020204" pitchFamily="34" charset="0"/>
                <a:ea typeface="Noto Sans ExtraBold" panose="020B0902040504020204" pitchFamily="34" charset="0"/>
                <a:cs typeface="Noto Sans ExtraBold" panose="020B0902040504020204" pitchFamily="34" charset="0"/>
              </a:rPr>
              <a:t> Consumer Involvement in Research</a:t>
            </a:r>
          </a:p>
        </p:txBody>
      </p:sp>
      <p:sp>
        <p:nvSpPr>
          <p:cNvPr id="10" name="TextBox 9">
            <a:extLst>
              <a:ext uri="{FF2B5EF4-FFF2-40B4-BE49-F238E27FC236}">
                <a16:creationId xmlns:a16="http://schemas.microsoft.com/office/drawing/2014/main" id="{35DE269C-488E-2EA0-1FB2-FABB691D0F94}"/>
              </a:ext>
            </a:extLst>
          </p:cNvPr>
          <p:cNvSpPr txBox="1"/>
          <p:nvPr/>
        </p:nvSpPr>
        <p:spPr>
          <a:xfrm>
            <a:off x="139700" y="7120893"/>
            <a:ext cx="2080441" cy="480131"/>
          </a:xfrm>
          <a:prstGeom prst="rect">
            <a:avLst/>
          </a:prstGeom>
          <a:noFill/>
        </p:spPr>
        <p:txBody>
          <a:bodyPr wrap="square" rtlCol="0">
            <a:spAutoFit/>
          </a:bodyPr>
          <a:lstStyle/>
          <a:p>
            <a:pPr algn="r"/>
            <a:r>
              <a:rPr lang="en-AU" sz="1260" dirty="0">
                <a:latin typeface="Noto Sans" panose="020B0502040504020204" pitchFamily="34" charset="0"/>
                <a:ea typeface="Noto Sans" panose="020B0502040504020204" pitchFamily="34" charset="0"/>
                <a:cs typeface="Noto Sans" panose="020B0502040504020204" pitchFamily="34" charset="0"/>
              </a:rPr>
              <a:t>Project Number for Expression of Interest</a:t>
            </a:r>
          </a:p>
        </p:txBody>
      </p:sp>
      <p:sp>
        <p:nvSpPr>
          <p:cNvPr id="11" name="TextBox 10">
            <a:extLst>
              <a:ext uri="{FF2B5EF4-FFF2-40B4-BE49-F238E27FC236}">
                <a16:creationId xmlns:a16="http://schemas.microsoft.com/office/drawing/2014/main" id="{CD0B0A8E-7238-3526-2302-FB9F7C935339}"/>
              </a:ext>
            </a:extLst>
          </p:cNvPr>
          <p:cNvSpPr txBox="1"/>
          <p:nvPr/>
        </p:nvSpPr>
        <p:spPr>
          <a:xfrm>
            <a:off x="1174040" y="7523809"/>
            <a:ext cx="1046101" cy="738664"/>
          </a:xfrm>
          <a:prstGeom prst="rect">
            <a:avLst/>
          </a:prstGeom>
          <a:noFill/>
        </p:spPr>
        <p:txBody>
          <a:bodyPr wrap="square" rtlCol="0">
            <a:spAutoFit/>
          </a:bodyPr>
          <a:lstStyle/>
          <a:p>
            <a:pPr algn="r"/>
            <a:r>
              <a:rPr lang="en-AU" sz="4200" b="1" dirty="0">
                <a:latin typeface="Noto Sans ExtraBold" panose="020B0902040504020204" pitchFamily="34" charset="0"/>
                <a:ea typeface="Noto Sans ExtraBold" panose="020B0902040504020204" pitchFamily="34" charset="0"/>
                <a:cs typeface="Noto Sans ExtraBold" panose="020B0902040504020204" pitchFamily="34" charset="0"/>
              </a:rPr>
              <a:t>XX</a:t>
            </a:r>
            <a:endParaRPr lang="en-AU" sz="2223" b="1" dirty="0">
              <a:latin typeface="Noto Sans ExtraBold" panose="020B0902040504020204" pitchFamily="34" charset="0"/>
              <a:ea typeface="Noto Sans ExtraBold" panose="020B0902040504020204" pitchFamily="34" charset="0"/>
              <a:cs typeface="Noto Sans ExtraBold" panose="020B0902040504020204" pitchFamily="34" charset="0"/>
            </a:endParaRPr>
          </a:p>
        </p:txBody>
      </p:sp>
      <p:pic>
        <p:nvPicPr>
          <p:cNvPr id="12" name="Picture 11">
            <a:extLst>
              <a:ext uri="{FF2B5EF4-FFF2-40B4-BE49-F238E27FC236}">
                <a16:creationId xmlns:a16="http://schemas.microsoft.com/office/drawing/2014/main" id="{500368D7-6E6D-C19E-A9E1-0CE1F11790DB}"/>
              </a:ext>
            </a:extLst>
          </p:cNvPr>
          <p:cNvPicPr>
            <a:picLocks noChangeAspect="1"/>
          </p:cNvPicPr>
          <p:nvPr/>
        </p:nvPicPr>
        <p:blipFill>
          <a:blip r:embed="rId2"/>
          <a:stretch>
            <a:fillRect/>
          </a:stretch>
        </p:blipFill>
        <p:spPr>
          <a:xfrm>
            <a:off x="2548140" y="6993764"/>
            <a:ext cx="1331145" cy="1331145"/>
          </a:xfrm>
          <a:prstGeom prst="rect">
            <a:avLst/>
          </a:prstGeom>
        </p:spPr>
      </p:pic>
      <p:pic>
        <p:nvPicPr>
          <p:cNvPr id="14" name="Graphic 13">
            <a:extLst>
              <a:ext uri="{FF2B5EF4-FFF2-40B4-BE49-F238E27FC236}">
                <a16:creationId xmlns:a16="http://schemas.microsoft.com/office/drawing/2014/main" id="{065305EB-5865-ED42-7A84-ECB88BDDF2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13558" y="8627254"/>
            <a:ext cx="3552825" cy="742950"/>
          </a:xfrm>
          <a:prstGeom prst="rect">
            <a:avLst/>
          </a:prstGeom>
        </p:spPr>
      </p:pic>
      <p:pic>
        <p:nvPicPr>
          <p:cNvPr id="15" name="Graphic 14">
            <a:extLst>
              <a:ext uri="{FF2B5EF4-FFF2-40B4-BE49-F238E27FC236}">
                <a16:creationId xmlns:a16="http://schemas.microsoft.com/office/drawing/2014/main" id="{CFDC8E28-AB8C-5432-406A-8E87607874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6028" y="8675878"/>
            <a:ext cx="3528226" cy="705646"/>
          </a:xfrm>
          <a:prstGeom prst="rect">
            <a:avLst/>
          </a:prstGeom>
        </p:spPr>
      </p:pic>
      <p:sp>
        <p:nvSpPr>
          <p:cNvPr id="16" name="Rectangle 15">
            <a:extLst>
              <a:ext uri="{FF2B5EF4-FFF2-40B4-BE49-F238E27FC236}">
                <a16:creationId xmlns:a16="http://schemas.microsoft.com/office/drawing/2014/main" id="{1D2FD0C1-0323-44AE-943E-DFE5B816BDDE}"/>
              </a:ext>
            </a:extLst>
          </p:cNvPr>
          <p:cNvSpPr/>
          <p:nvPr/>
        </p:nvSpPr>
        <p:spPr>
          <a:xfrm>
            <a:off x="3981900" y="7008741"/>
            <a:ext cx="8819700" cy="1346391"/>
          </a:xfrm>
          <a:prstGeom prst="rect">
            <a:avLst/>
          </a:prstGeom>
          <a:solidFill>
            <a:srgbClr val="C1E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 Placeholder 42">
            <a:extLst>
              <a:ext uri="{FF2B5EF4-FFF2-40B4-BE49-F238E27FC236}">
                <a16:creationId xmlns:a16="http://schemas.microsoft.com/office/drawing/2014/main" id="{29B215BB-3231-11AA-7C7A-C192653ABD21}"/>
              </a:ext>
            </a:extLst>
          </p:cNvPr>
          <p:cNvSpPr txBox="1">
            <a:spLocks/>
          </p:cNvSpPr>
          <p:nvPr/>
        </p:nvSpPr>
        <p:spPr>
          <a:xfrm>
            <a:off x="4165600" y="7120893"/>
            <a:ext cx="8342885" cy="1219262"/>
          </a:xfrm>
          <a:prstGeom prst="rect">
            <a:avLst/>
          </a:prstGeom>
        </p:spPr>
        <p:txBody>
          <a:bodyPr/>
          <a:lstStyle>
            <a:lvl1pPr marL="228605" indent="-228605" algn="l" defTabSz="91441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500"/>
              </a:spcBef>
              <a:buNone/>
            </a:pPr>
            <a:r>
              <a:rPr lang="en-AU" sz="1400" dirty="0">
                <a:latin typeface="Noto Sans" panose="020B0502040504020204" pitchFamily="34" charset="0"/>
                <a:ea typeface="Noto Sans" panose="020B0502040504020204" pitchFamily="34" charset="0"/>
                <a:cs typeface="Noto Sans" panose="020B0502040504020204" pitchFamily="34" charset="0"/>
              </a:rPr>
              <a:t>Scan the QR Code to get in touch with the researcher about consumer involvement on this project. Express your interest to be involved in this project by scanning the QR Code or completing the EOI form at: </a:t>
            </a:r>
            <a:r>
              <a:rPr lang="en-AU" sz="1400" b="1" dirty="0">
                <a:solidFill>
                  <a:srgbClr val="156082"/>
                </a:solidFill>
                <a:latin typeface="Noto Sans" panose="020B0502040504020204" pitchFamily="34" charset="0"/>
                <a:ea typeface="Noto Sans" panose="020B0502040504020204" pitchFamily="34" charset="0"/>
                <a:cs typeface="Noto Sans" panose="020B0502040504020204" pitchFamily="34" charset="0"/>
                <a:hlinkClick r:id="rId7">
                  <a:extLst>
                    <a:ext uri="{A12FA001-AC4F-418D-AE19-62706E023703}">
                      <ahyp:hlinkClr xmlns:ahyp="http://schemas.microsoft.com/office/drawing/2018/hyperlinkcolor" val="tx"/>
                    </a:ext>
                  </a:extLst>
                </a:hlinkClick>
              </a:rPr>
              <a:t>www.surveymonkey.com/r/rbwhresearch</a:t>
            </a:r>
            <a:r>
              <a:rPr lang="en-AU" sz="1400" dirty="0">
                <a:latin typeface="Noto Sans" panose="020B0502040504020204" pitchFamily="34" charset="0"/>
                <a:ea typeface="Noto Sans" panose="020B0502040504020204" pitchFamily="34" charset="0"/>
                <a:cs typeface="Noto Sans" panose="020B0502040504020204" pitchFamily="34" charset="0"/>
              </a:rPr>
              <a:t>. Alternatively, please email the research team directly at: [email address]</a:t>
            </a:r>
          </a:p>
        </p:txBody>
      </p:sp>
    </p:spTree>
    <p:extLst>
      <p:ext uri="{BB962C8B-B14F-4D97-AF65-F5344CB8AC3E}">
        <p14:creationId xmlns:p14="http://schemas.microsoft.com/office/powerpoint/2010/main" val="19215967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1">
      <a:majorFont>
        <a:latin typeface="Noto Sans Bold"/>
        <a:ea typeface=""/>
        <a:cs typeface=""/>
      </a:majorFont>
      <a:minorFont>
        <a:latin typeface="Noto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e035340-2944-4727-9f74-27603fa6c14a" xsi:nil="true"/>
    <lcf76f155ced4ddcb4097134ff3c332f xmlns="97becbf7-fef3-48bd-acf4-b0783eb71c5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50D9894A26AB4899CC8AF478561309" ma:contentTypeVersion="18" ma:contentTypeDescription="Create a new document." ma:contentTypeScope="" ma:versionID="d13c798776cd65511e3d3b44bc1b561b">
  <xsd:schema xmlns:xsd="http://www.w3.org/2001/XMLSchema" xmlns:xs="http://www.w3.org/2001/XMLSchema" xmlns:p="http://schemas.microsoft.com/office/2006/metadata/properties" xmlns:ns2="97becbf7-fef3-48bd-acf4-b0783eb71c5a" xmlns:ns3="6a60e770-606a-4435-8034-97d279326c4d" xmlns:ns4="3e035340-2944-4727-9f74-27603fa6c14a" targetNamespace="http://schemas.microsoft.com/office/2006/metadata/properties" ma:root="true" ma:fieldsID="0a0fe6fe81eac99b6bdb65f8bcae1dd0" ns2:_="" ns3:_="" ns4:_="">
    <xsd:import namespace="97becbf7-fef3-48bd-acf4-b0783eb71c5a"/>
    <xsd:import namespace="6a60e770-606a-4435-8034-97d279326c4d"/>
    <xsd:import namespace="3e035340-2944-4727-9f74-27603fa6c14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becbf7-fef3-48bd-acf4-b0783eb71c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8e950ff-f1bc-4f65-9ab7-38c216eebbc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60e770-606a-4435-8034-97d279326c4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035340-2944-4727-9f74-27603fa6c14a"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eb44ec2-fda2-4284-a175-0a52f1db559f}" ma:internalName="TaxCatchAll" ma:showField="CatchAllData" ma:web="6a60e770-606a-4435-8034-97d279326c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A84DD6-56BA-4F2B-93E0-8FB689E3FF73}">
  <ds:schemaRefs>
    <ds:schemaRef ds:uri="http://schemas.microsoft.com/sharepoint/v3/contenttype/forms"/>
  </ds:schemaRefs>
</ds:datastoreItem>
</file>

<file path=customXml/itemProps2.xml><?xml version="1.0" encoding="utf-8"?>
<ds:datastoreItem xmlns:ds="http://schemas.openxmlformats.org/officeDocument/2006/customXml" ds:itemID="{06B34A4F-EA2B-4FB6-9ADF-ED5730F9DC5A}">
  <ds:schemaRefs>
    <ds:schemaRef ds:uri="http://schemas.microsoft.com/office/2006/metadata/properties"/>
    <ds:schemaRef ds:uri="http://schemas.microsoft.com/office/infopath/2007/PartnerControls"/>
    <ds:schemaRef ds:uri="3e035340-2944-4727-9f74-27603fa6c14a"/>
    <ds:schemaRef ds:uri="97becbf7-fef3-48bd-acf4-b0783eb71c5a"/>
  </ds:schemaRefs>
</ds:datastoreItem>
</file>

<file path=customXml/itemProps3.xml><?xml version="1.0" encoding="utf-8"?>
<ds:datastoreItem xmlns:ds="http://schemas.openxmlformats.org/officeDocument/2006/customXml" ds:itemID="{D9CB1426-68E1-4CD6-A762-E3D146BAA9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becbf7-fef3-48bd-acf4-b0783eb71c5a"/>
    <ds:schemaRef ds:uri="6a60e770-606a-4435-8034-97d279326c4d"/>
    <ds:schemaRef ds:uri="3e035340-2944-4727-9f74-27603fa6c1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1332</TotalTime>
  <Words>244</Words>
  <Application>Microsoft Office PowerPoint</Application>
  <PresentationFormat>A3 Paper (297x420 mm)</PresentationFormat>
  <Paragraphs>11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Noto Sans Bold</vt:lpstr>
      <vt:lpstr>Noto Sans ExtraBold</vt:lpstr>
      <vt:lpstr>Arial</vt:lpstr>
      <vt:lpstr>Noto Sans</vt:lpstr>
      <vt:lpstr>Aptos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Rochelle Barnes</dc:creator>
  <cp:lastModifiedBy>Aaron Sammut</cp:lastModifiedBy>
  <cp:revision>13</cp:revision>
  <dcterms:created xsi:type="dcterms:W3CDTF">2024-08-29T01:46:00Z</dcterms:created>
  <dcterms:modified xsi:type="dcterms:W3CDTF">2025-08-06T04:06:05Z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0x0101007D50D9894A26AB4899CC8AF478561309</vt:lpwstr>
  </property>
  <property fmtid="{D5CDD505-2E9C-101B-9397-08002B2CF9AE}" pid="3" name="MediaServiceImageTags">
    <vt:lpwstr/>
  </property>
</Properties>
</file>